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257" r:id="rId5"/>
    <p:sldId id="268" r:id="rId6"/>
    <p:sldId id="272" r:id="rId7"/>
    <p:sldId id="273" r:id="rId8"/>
    <p:sldId id="274" r:id="rId9"/>
    <p:sldId id="275" r:id="rId10"/>
    <p:sldId id="276" r:id="rId11"/>
    <p:sldId id="277" r:id="rId12"/>
    <p:sldId id="299" r:id="rId13"/>
    <p:sldId id="278" r:id="rId14"/>
    <p:sldId id="300" r:id="rId15"/>
    <p:sldId id="279" r:id="rId16"/>
    <p:sldId id="301" r:id="rId17"/>
    <p:sldId id="280" r:id="rId18"/>
    <p:sldId id="302" r:id="rId19"/>
    <p:sldId id="303" r:id="rId20"/>
    <p:sldId id="281" r:id="rId21"/>
    <p:sldId id="282" r:id="rId22"/>
    <p:sldId id="292" r:id="rId23"/>
    <p:sldId id="283" r:id="rId24"/>
    <p:sldId id="297" r:id="rId25"/>
    <p:sldId id="284" r:id="rId26"/>
    <p:sldId id="296" r:id="rId27"/>
    <p:sldId id="293" r:id="rId28"/>
    <p:sldId id="295" r:id="rId29"/>
    <p:sldId id="285" r:id="rId30"/>
    <p:sldId id="294" r:id="rId31"/>
    <p:sldId id="298" r:id="rId32"/>
    <p:sldId id="286" r:id="rId33"/>
    <p:sldId id="289" r:id="rId34"/>
    <p:sldId id="290" r:id="rId35"/>
    <p:sldId id="291" r:id="rId36"/>
    <p:sldId id="304" r:id="rId37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95" autoAdjust="0"/>
  </p:normalViewPr>
  <p:slideViewPr>
    <p:cSldViewPr>
      <p:cViewPr>
        <p:scale>
          <a:sx n="50" d="100"/>
          <a:sy n="50" d="100"/>
        </p:scale>
        <p:origin x="1416" y="76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Applications of stainless Steels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Hoja1!$A$2:$A$8</c:f>
              <c:strCache>
                <c:ptCount val="7"/>
                <c:pt idx="0">
                  <c:v>Engineering</c:v>
                </c:pt>
                <c:pt idx="1">
                  <c:v>Tublar products</c:v>
                </c:pt>
                <c:pt idx="2">
                  <c:v>Building and Construction </c:v>
                </c:pt>
                <c:pt idx="3">
                  <c:v>Electro and electronics</c:v>
                </c:pt>
                <c:pt idx="4">
                  <c:v>Metal goods</c:v>
                </c:pt>
                <c:pt idx="5">
                  <c:v>Transportation</c:v>
                </c:pt>
                <c:pt idx="6">
                  <c:v>Others</c:v>
                </c:pt>
              </c:strCache>
            </c:strRef>
          </c:cat>
          <c:val>
            <c:numRef>
              <c:f>Hoja1!$B$2:$B$8</c:f>
              <c:numCache>
                <c:formatCode>0%</c:formatCode>
                <c:ptCount val="7"/>
                <c:pt idx="0">
                  <c:v>0.25</c:v>
                </c:pt>
                <c:pt idx="1">
                  <c:v>0.1</c:v>
                </c:pt>
                <c:pt idx="2">
                  <c:v>0.11</c:v>
                </c:pt>
                <c:pt idx="3">
                  <c:v>0.15</c:v>
                </c:pt>
                <c:pt idx="4">
                  <c:v>0.16</c:v>
                </c:pt>
                <c:pt idx="5">
                  <c:v>0.16</c:v>
                </c:pt>
                <c:pt idx="6">
                  <c:v>7.0000000000000007E-2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" Target="../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slide" Target="../slides/slide10.xml"/><Relationship Id="rId1" Type="http://schemas.openxmlformats.org/officeDocument/2006/relationships/slide" Target="../slides/slide7.xml"/><Relationship Id="rId5" Type="http://schemas.openxmlformats.org/officeDocument/2006/relationships/slide" Target="../slides/slide8.xml"/><Relationship Id="rId4" Type="http://schemas.openxmlformats.org/officeDocument/2006/relationships/slide" Target="../slides/slide1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slide" Target="../slides/slide18.xml"/><Relationship Id="rId1" Type="http://schemas.openxmlformats.org/officeDocument/2006/relationships/slide" Target="../slides/slide17.xml"/><Relationship Id="rId5" Type="http://schemas.openxmlformats.org/officeDocument/2006/relationships/slide" Target="../slides/slide26.xml"/><Relationship Id="rId4" Type="http://schemas.openxmlformats.org/officeDocument/2006/relationships/slide" Target="../slides/slide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B4113-0860-4CBD-A533-94F018BBD71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1B4641-7F62-4102-8632-9A5CBC2866DF}">
      <dgm:prSet phldrT="[Texto]"/>
      <dgm:spPr/>
      <dgm:t>
        <a:bodyPr/>
        <a:lstStyle/>
        <a:p>
          <a:r>
            <a:rPr lang="en-US" dirty="0" smtClean="0"/>
            <a:t>Metal alloys</a:t>
          </a:r>
          <a:endParaRPr lang="en-US" dirty="0"/>
        </a:p>
      </dgm:t>
    </dgm:pt>
    <dgm:pt modelId="{CBD02BA2-30F5-4E3E-A8B9-A4EE2FEEF8BC}" type="parTrans" cxnId="{2469ABA1-0348-4B69-A82A-12068977539A}">
      <dgm:prSet/>
      <dgm:spPr/>
      <dgm:t>
        <a:bodyPr/>
        <a:lstStyle/>
        <a:p>
          <a:endParaRPr lang="en-US"/>
        </a:p>
      </dgm:t>
    </dgm:pt>
    <dgm:pt modelId="{71A82C9C-9E49-4463-8E95-A01299705FE0}" type="sibTrans" cxnId="{2469ABA1-0348-4B69-A82A-12068977539A}">
      <dgm:prSet/>
      <dgm:spPr/>
      <dgm:t>
        <a:bodyPr/>
        <a:lstStyle/>
        <a:p>
          <a:endParaRPr lang="en-US"/>
        </a:p>
      </dgm:t>
    </dgm:pt>
    <dgm:pt modelId="{7562A683-8803-4A24-AB0C-A010F0484E04}">
      <dgm:prSet phldrT="[Texto]"/>
      <dgm:spPr/>
      <dgm:t>
        <a:bodyPr/>
        <a:lstStyle/>
        <a:p>
          <a:r>
            <a:rPr lang="en-US" dirty="0" smtClean="0"/>
            <a:t>Ferrous </a:t>
          </a:r>
          <a:endParaRPr lang="en-US" dirty="0"/>
        </a:p>
      </dgm:t>
    </dgm:pt>
    <dgm:pt modelId="{857BE2F9-1AF7-4641-BF28-1E094DB6569B}" type="parTrans" cxnId="{9C7266E8-4A57-41C5-AAF9-93697B72A3F2}">
      <dgm:prSet/>
      <dgm:spPr/>
      <dgm:t>
        <a:bodyPr/>
        <a:lstStyle/>
        <a:p>
          <a:endParaRPr lang="en-US"/>
        </a:p>
      </dgm:t>
    </dgm:pt>
    <dgm:pt modelId="{9C50AF43-CF42-4835-94D2-930D0C05358B}" type="sibTrans" cxnId="{9C7266E8-4A57-41C5-AAF9-93697B72A3F2}">
      <dgm:prSet/>
      <dgm:spPr/>
      <dgm:t>
        <a:bodyPr/>
        <a:lstStyle/>
        <a:p>
          <a:endParaRPr lang="en-US"/>
        </a:p>
      </dgm:t>
    </dgm:pt>
    <dgm:pt modelId="{46A16997-1D21-4FDF-8516-DEE7BD382795}">
      <dgm:prSet phldrT="[Texto]"/>
      <dgm:spPr/>
      <dgm:t>
        <a:bodyPr/>
        <a:lstStyle/>
        <a:p>
          <a:r>
            <a:rPr lang="en-US" dirty="0" smtClean="0"/>
            <a:t>Non ferrous </a:t>
          </a:r>
          <a:endParaRPr lang="en-US" dirty="0"/>
        </a:p>
      </dgm:t>
    </dgm:pt>
    <dgm:pt modelId="{5623CEA4-D40F-4D7A-87C2-18458B90F352}" type="parTrans" cxnId="{C122EEE8-2B7F-46F2-83CE-E89CB9C849A5}">
      <dgm:prSet/>
      <dgm:spPr/>
      <dgm:t>
        <a:bodyPr/>
        <a:lstStyle/>
        <a:p>
          <a:endParaRPr lang="en-US"/>
        </a:p>
      </dgm:t>
    </dgm:pt>
    <dgm:pt modelId="{520CD5FB-8DB1-4014-88E4-A8740B2A3F81}" type="sibTrans" cxnId="{C122EEE8-2B7F-46F2-83CE-E89CB9C849A5}">
      <dgm:prSet/>
      <dgm:spPr/>
      <dgm:t>
        <a:bodyPr/>
        <a:lstStyle/>
        <a:p>
          <a:endParaRPr lang="en-US"/>
        </a:p>
      </dgm:t>
    </dgm:pt>
    <dgm:pt modelId="{8CEA11A7-D6C4-45E8-828B-13A490830BF8}">
      <dgm:prSet phldrT="[Texto]"/>
      <dgm:spPr/>
      <dgm:t>
        <a:bodyPr/>
        <a:lstStyle/>
        <a:p>
          <a:r>
            <a:rPr lang="en-US" dirty="0" smtClean="0"/>
            <a:t>Cast irons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E344AA78-C654-4231-9342-E61258A335A7}" type="parTrans" cxnId="{C1FCD4CB-503A-4123-B693-9C275E490C74}">
      <dgm:prSet/>
      <dgm:spPr/>
      <dgm:t>
        <a:bodyPr/>
        <a:lstStyle/>
        <a:p>
          <a:endParaRPr lang="en-US"/>
        </a:p>
      </dgm:t>
    </dgm:pt>
    <dgm:pt modelId="{BBFA01E3-C749-4A9D-935B-0C4E712DBCA8}" type="sibTrans" cxnId="{C1FCD4CB-503A-4123-B693-9C275E490C74}">
      <dgm:prSet/>
      <dgm:spPr/>
      <dgm:t>
        <a:bodyPr/>
        <a:lstStyle/>
        <a:p>
          <a:endParaRPr lang="en-US"/>
        </a:p>
      </dgm:t>
    </dgm:pt>
    <dgm:pt modelId="{2CEABAE7-A567-4E60-A8E5-C004A8DE1C38}">
      <dgm:prSet phldrT="[Texto]"/>
      <dgm:spPr/>
      <dgm:t>
        <a:bodyPr/>
        <a:lstStyle/>
        <a:p>
          <a:r>
            <a:rPr lang="en-US" dirty="0" smtClean="0"/>
            <a:t>Steel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40FD9FBB-F58D-44CB-9F14-6568BE150CB7}" type="parTrans" cxnId="{DCA74A1C-0B8C-49CA-B5EF-458496770BB5}">
      <dgm:prSet/>
      <dgm:spPr/>
      <dgm:t>
        <a:bodyPr/>
        <a:lstStyle/>
        <a:p>
          <a:endParaRPr lang="en-US"/>
        </a:p>
      </dgm:t>
    </dgm:pt>
    <dgm:pt modelId="{7C2E9C0D-402A-4741-AB65-B175C77BC2E2}" type="sibTrans" cxnId="{DCA74A1C-0B8C-49CA-B5EF-458496770BB5}">
      <dgm:prSet/>
      <dgm:spPr/>
      <dgm:t>
        <a:bodyPr/>
        <a:lstStyle/>
        <a:p>
          <a:endParaRPr lang="en-US"/>
        </a:p>
      </dgm:t>
    </dgm:pt>
    <dgm:pt modelId="{3B42AA21-5F52-4BDA-82F2-206A1C0F5E23}" type="pres">
      <dgm:prSet presAssocID="{A93B4113-0860-4CBD-A533-94F018BBD7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943711-130F-40E3-A2CB-71FC06F5621B}" type="pres">
      <dgm:prSet presAssocID="{731B4641-7F62-4102-8632-9A5CBC2866DF}" presName="hierRoot1" presStyleCnt="0"/>
      <dgm:spPr/>
    </dgm:pt>
    <dgm:pt modelId="{245824E5-E370-43D3-AEC4-0748402890D1}" type="pres">
      <dgm:prSet presAssocID="{731B4641-7F62-4102-8632-9A5CBC2866DF}" presName="composite" presStyleCnt="0"/>
      <dgm:spPr/>
    </dgm:pt>
    <dgm:pt modelId="{D9830077-3495-433F-ACB4-3D910DAD9198}" type="pres">
      <dgm:prSet presAssocID="{731B4641-7F62-4102-8632-9A5CBC2866DF}" presName="background" presStyleLbl="node0" presStyleIdx="0" presStyleCnt="1"/>
      <dgm:spPr/>
    </dgm:pt>
    <dgm:pt modelId="{A0F128E1-C0F6-4DD1-8FFF-9D351BABA7B2}" type="pres">
      <dgm:prSet presAssocID="{731B4641-7F62-4102-8632-9A5CBC2866DF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00E4D6-5144-4A06-8B9C-FA644536084F}" type="pres">
      <dgm:prSet presAssocID="{731B4641-7F62-4102-8632-9A5CBC2866DF}" presName="hierChild2" presStyleCnt="0"/>
      <dgm:spPr/>
    </dgm:pt>
    <dgm:pt modelId="{FFDA5A19-06B2-457B-B7AC-E92CC8C1CCFC}" type="pres">
      <dgm:prSet presAssocID="{857BE2F9-1AF7-4641-BF28-1E094DB6569B}" presName="Name10" presStyleLbl="parChTrans1D2" presStyleIdx="0" presStyleCnt="2"/>
      <dgm:spPr/>
      <dgm:t>
        <a:bodyPr/>
        <a:lstStyle/>
        <a:p>
          <a:endParaRPr lang="en-US"/>
        </a:p>
      </dgm:t>
    </dgm:pt>
    <dgm:pt modelId="{A929A71F-0979-4C19-A75E-93A6E206521D}" type="pres">
      <dgm:prSet presAssocID="{7562A683-8803-4A24-AB0C-A010F0484E04}" presName="hierRoot2" presStyleCnt="0"/>
      <dgm:spPr/>
    </dgm:pt>
    <dgm:pt modelId="{0A393753-C923-45AF-A0DF-EFFA593016E8}" type="pres">
      <dgm:prSet presAssocID="{7562A683-8803-4A24-AB0C-A010F0484E04}" presName="composite2" presStyleCnt="0"/>
      <dgm:spPr/>
    </dgm:pt>
    <dgm:pt modelId="{33CD9A7D-9110-4A44-B25F-B2DF67BC73A7}" type="pres">
      <dgm:prSet presAssocID="{7562A683-8803-4A24-AB0C-A010F0484E04}" presName="background2" presStyleLbl="node2" presStyleIdx="0" presStyleCnt="2"/>
      <dgm:spPr/>
    </dgm:pt>
    <dgm:pt modelId="{E83183F7-31EC-4149-A892-B304D501BDE5}" type="pres">
      <dgm:prSet presAssocID="{7562A683-8803-4A24-AB0C-A010F0484E04}" presName="text2" presStyleLbl="fgAcc2" presStyleIdx="0" presStyleCnt="2" custLinFactNeighborX="-44875" custLinFactNeighborY="-14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B767F3-6845-4760-AF6E-89B4967D8C18}" type="pres">
      <dgm:prSet presAssocID="{7562A683-8803-4A24-AB0C-A010F0484E04}" presName="hierChild3" presStyleCnt="0"/>
      <dgm:spPr/>
    </dgm:pt>
    <dgm:pt modelId="{B3AD191C-0D4B-4EB6-A559-8CFAB171E36A}" type="pres">
      <dgm:prSet presAssocID="{40FD9FBB-F58D-44CB-9F14-6568BE150CB7}" presName="Name17" presStyleLbl="parChTrans1D3" presStyleIdx="0" presStyleCnt="2"/>
      <dgm:spPr/>
      <dgm:t>
        <a:bodyPr/>
        <a:lstStyle/>
        <a:p>
          <a:endParaRPr lang="en-US"/>
        </a:p>
      </dgm:t>
    </dgm:pt>
    <dgm:pt modelId="{0F9C47E9-F58B-46D0-BADA-C5F8974F11DA}" type="pres">
      <dgm:prSet presAssocID="{2CEABAE7-A567-4E60-A8E5-C004A8DE1C38}" presName="hierRoot3" presStyleCnt="0"/>
      <dgm:spPr/>
    </dgm:pt>
    <dgm:pt modelId="{14ACD6AD-2B55-4607-87E6-D38EE7F7A2C3}" type="pres">
      <dgm:prSet presAssocID="{2CEABAE7-A567-4E60-A8E5-C004A8DE1C38}" presName="composite3" presStyleCnt="0"/>
      <dgm:spPr/>
    </dgm:pt>
    <dgm:pt modelId="{E6E60035-00F1-4027-8F89-F8BFB525E228}" type="pres">
      <dgm:prSet presAssocID="{2CEABAE7-A567-4E60-A8E5-C004A8DE1C38}" presName="background3" presStyleLbl="node3" presStyleIdx="0" presStyleCnt="2"/>
      <dgm:spPr/>
    </dgm:pt>
    <dgm:pt modelId="{5D8B1CB9-5677-4919-9C8D-E8F690981230}" type="pres">
      <dgm:prSet presAssocID="{2CEABAE7-A567-4E60-A8E5-C004A8DE1C38}" presName="text3" presStyleLbl="fgAcc3" presStyleIdx="0" presStyleCnt="2" custLinFactNeighborX="-40493" custLinFactNeighborY="-42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81A655-CC72-41E1-BF2D-1D4C3D5FAC8B}" type="pres">
      <dgm:prSet presAssocID="{2CEABAE7-A567-4E60-A8E5-C004A8DE1C38}" presName="hierChild4" presStyleCnt="0"/>
      <dgm:spPr/>
    </dgm:pt>
    <dgm:pt modelId="{5237FD32-3B94-4D2B-A1AB-98416E4C05CE}" type="pres">
      <dgm:prSet presAssocID="{E344AA78-C654-4231-9342-E61258A335A7}" presName="Name17" presStyleLbl="parChTrans1D3" presStyleIdx="1" presStyleCnt="2"/>
      <dgm:spPr/>
      <dgm:t>
        <a:bodyPr/>
        <a:lstStyle/>
        <a:p>
          <a:endParaRPr lang="en-US"/>
        </a:p>
      </dgm:t>
    </dgm:pt>
    <dgm:pt modelId="{7BD43248-AC5F-41D0-BD1D-0468BA59B0CB}" type="pres">
      <dgm:prSet presAssocID="{8CEA11A7-D6C4-45E8-828B-13A490830BF8}" presName="hierRoot3" presStyleCnt="0"/>
      <dgm:spPr/>
    </dgm:pt>
    <dgm:pt modelId="{6003E3C3-8E4F-4F0E-A51B-DE903CC90CE8}" type="pres">
      <dgm:prSet presAssocID="{8CEA11A7-D6C4-45E8-828B-13A490830BF8}" presName="composite3" presStyleCnt="0"/>
      <dgm:spPr/>
    </dgm:pt>
    <dgm:pt modelId="{E901497F-BF5A-4F62-AB90-F2708232F122}" type="pres">
      <dgm:prSet presAssocID="{8CEA11A7-D6C4-45E8-828B-13A490830BF8}" presName="background3" presStyleLbl="node3" presStyleIdx="1" presStyleCnt="2"/>
      <dgm:spPr/>
    </dgm:pt>
    <dgm:pt modelId="{582F3979-4930-456F-8A0D-0DF64B931539}" type="pres">
      <dgm:prSet presAssocID="{8CEA11A7-D6C4-45E8-828B-13A490830BF8}" presName="text3" presStyleLbl="fgAcc3" presStyleIdx="1" presStyleCnt="2" custLinFactNeighborX="-40493" custLinFactNeighborY="-42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681112-647A-45F8-9D13-E96BEFB9C553}" type="pres">
      <dgm:prSet presAssocID="{8CEA11A7-D6C4-45E8-828B-13A490830BF8}" presName="hierChild4" presStyleCnt="0"/>
      <dgm:spPr/>
    </dgm:pt>
    <dgm:pt modelId="{27685A2A-1CCE-4B49-9A9B-8870B75FD925}" type="pres">
      <dgm:prSet presAssocID="{5623CEA4-D40F-4D7A-87C2-18458B90F352}" presName="Name10" presStyleLbl="parChTrans1D2" presStyleIdx="1" presStyleCnt="2"/>
      <dgm:spPr/>
      <dgm:t>
        <a:bodyPr/>
        <a:lstStyle/>
        <a:p>
          <a:endParaRPr lang="en-US"/>
        </a:p>
      </dgm:t>
    </dgm:pt>
    <dgm:pt modelId="{8EACF3DA-582C-484C-9CC0-4E07447C63FA}" type="pres">
      <dgm:prSet presAssocID="{46A16997-1D21-4FDF-8516-DEE7BD382795}" presName="hierRoot2" presStyleCnt="0"/>
      <dgm:spPr/>
    </dgm:pt>
    <dgm:pt modelId="{22CA2E35-5D32-489C-B152-2E9D933746DD}" type="pres">
      <dgm:prSet presAssocID="{46A16997-1D21-4FDF-8516-DEE7BD382795}" presName="composite2" presStyleCnt="0"/>
      <dgm:spPr/>
    </dgm:pt>
    <dgm:pt modelId="{6513C985-CFAA-4F67-9FE8-75446B7A6A5C}" type="pres">
      <dgm:prSet presAssocID="{46A16997-1D21-4FDF-8516-DEE7BD382795}" presName="background2" presStyleLbl="node2" presStyleIdx="1" presStyleCnt="2"/>
      <dgm:spPr/>
    </dgm:pt>
    <dgm:pt modelId="{C40313BA-14F5-44A1-967A-0D416A07ACE9}" type="pres">
      <dgm:prSet presAssocID="{46A16997-1D21-4FDF-8516-DEE7BD382795}" presName="text2" presStyleLbl="fgAcc2" presStyleIdx="1" presStyleCnt="2" custLinFactNeighborX="53511" custLinFactNeighborY="-14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9D457-8493-4F08-BFEC-D766A7F9C004}" type="pres">
      <dgm:prSet presAssocID="{46A16997-1D21-4FDF-8516-DEE7BD382795}" presName="hierChild3" presStyleCnt="0"/>
      <dgm:spPr/>
    </dgm:pt>
  </dgm:ptLst>
  <dgm:cxnLst>
    <dgm:cxn modelId="{4A72C710-19F6-49F2-9320-0FF25A3A8AD0}" type="presOf" srcId="{5623CEA4-D40F-4D7A-87C2-18458B90F352}" destId="{27685A2A-1CCE-4B49-9A9B-8870B75FD925}" srcOrd="0" destOrd="0" presId="urn:microsoft.com/office/officeart/2005/8/layout/hierarchy1"/>
    <dgm:cxn modelId="{677A5DF3-C068-434B-B771-A8E67F9B9054}" type="presOf" srcId="{40FD9FBB-F58D-44CB-9F14-6568BE150CB7}" destId="{B3AD191C-0D4B-4EB6-A559-8CFAB171E36A}" srcOrd="0" destOrd="0" presId="urn:microsoft.com/office/officeart/2005/8/layout/hierarchy1"/>
    <dgm:cxn modelId="{2B50EF8C-3C4A-4343-B501-DBA1B85CB4D1}" type="presOf" srcId="{731B4641-7F62-4102-8632-9A5CBC2866DF}" destId="{A0F128E1-C0F6-4DD1-8FFF-9D351BABA7B2}" srcOrd="0" destOrd="0" presId="urn:microsoft.com/office/officeart/2005/8/layout/hierarchy1"/>
    <dgm:cxn modelId="{E3D0AD12-277B-4387-BEF0-C86AA736A77E}" type="presOf" srcId="{857BE2F9-1AF7-4641-BF28-1E094DB6569B}" destId="{FFDA5A19-06B2-457B-B7AC-E92CC8C1CCFC}" srcOrd="0" destOrd="0" presId="urn:microsoft.com/office/officeart/2005/8/layout/hierarchy1"/>
    <dgm:cxn modelId="{C1F533A8-08F4-4A14-A6BC-FF0BCB06BF73}" type="presOf" srcId="{2CEABAE7-A567-4E60-A8E5-C004A8DE1C38}" destId="{5D8B1CB9-5677-4919-9C8D-E8F690981230}" srcOrd="0" destOrd="0" presId="urn:microsoft.com/office/officeart/2005/8/layout/hierarchy1"/>
    <dgm:cxn modelId="{9C7266E8-4A57-41C5-AAF9-93697B72A3F2}" srcId="{731B4641-7F62-4102-8632-9A5CBC2866DF}" destId="{7562A683-8803-4A24-AB0C-A010F0484E04}" srcOrd="0" destOrd="0" parTransId="{857BE2F9-1AF7-4641-BF28-1E094DB6569B}" sibTransId="{9C50AF43-CF42-4835-94D2-930D0C05358B}"/>
    <dgm:cxn modelId="{FFC0F452-094D-4463-B5B7-5DD6C3CC2199}" type="presOf" srcId="{E344AA78-C654-4231-9342-E61258A335A7}" destId="{5237FD32-3B94-4D2B-A1AB-98416E4C05CE}" srcOrd="0" destOrd="0" presId="urn:microsoft.com/office/officeart/2005/8/layout/hierarchy1"/>
    <dgm:cxn modelId="{233168C8-A094-4A0A-9841-104B251DA2BC}" type="presOf" srcId="{46A16997-1D21-4FDF-8516-DEE7BD382795}" destId="{C40313BA-14F5-44A1-967A-0D416A07ACE9}" srcOrd="0" destOrd="0" presId="urn:microsoft.com/office/officeart/2005/8/layout/hierarchy1"/>
    <dgm:cxn modelId="{C122EEE8-2B7F-46F2-83CE-E89CB9C849A5}" srcId="{731B4641-7F62-4102-8632-9A5CBC2866DF}" destId="{46A16997-1D21-4FDF-8516-DEE7BD382795}" srcOrd="1" destOrd="0" parTransId="{5623CEA4-D40F-4D7A-87C2-18458B90F352}" sibTransId="{520CD5FB-8DB1-4014-88E4-A8740B2A3F81}"/>
    <dgm:cxn modelId="{14F9127D-67EC-4584-A9AA-AEDA98635D3C}" type="presOf" srcId="{8CEA11A7-D6C4-45E8-828B-13A490830BF8}" destId="{582F3979-4930-456F-8A0D-0DF64B931539}" srcOrd="0" destOrd="0" presId="urn:microsoft.com/office/officeart/2005/8/layout/hierarchy1"/>
    <dgm:cxn modelId="{C1FCD4CB-503A-4123-B693-9C275E490C74}" srcId="{7562A683-8803-4A24-AB0C-A010F0484E04}" destId="{8CEA11A7-D6C4-45E8-828B-13A490830BF8}" srcOrd="1" destOrd="0" parTransId="{E344AA78-C654-4231-9342-E61258A335A7}" sibTransId="{BBFA01E3-C749-4A9D-935B-0C4E712DBCA8}"/>
    <dgm:cxn modelId="{2469ABA1-0348-4B69-A82A-12068977539A}" srcId="{A93B4113-0860-4CBD-A533-94F018BBD717}" destId="{731B4641-7F62-4102-8632-9A5CBC2866DF}" srcOrd="0" destOrd="0" parTransId="{CBD02BA2-30F5-4E3E-A8B9-A4EE2FEEF8BC}" sibTransId="{71A82C9C-9E49-4463-8E95-A01299705FE0}"/>
    <dgm:cxn modelId="{7865A7AA-EDDF-40F2-9F53-713B5780C1C3}" type="presOf" srcId="{A93B4113-0860-4CBD-A533-94F018BBD717}" destId="{3B42AA21-5F52-4BDA-82F2-206A1C0F5E23}" srcOrd="0" destOrd="0" presId="urn:microsoft.com/office/officeart/2005/8/layout/hierarchy1"/>
    <dgm:cxn modelId="{9B3553C5-55F6-43FB-9E3E-753EFB9E4A5B}" type="presOf" srcId="{7562A683-8803-4A24-AB0C-A010F0484E04}" destId="{E83183F7-31EC-4149-A892-B304D501BDE5}" srcOrd="0" destOrd="0" presId="urn:microsoft.com/office/officeart/2005/8/layout/hierarchy1"/>
    <dgm:cxn modelId="{DCA74A1C-0B8C-49CA-B5EF-458496770BB5}" srcId="{7562A683-8803-4A24-AB0C-A010F0484E04}" destId="{2CEABAE7-A567-4E60-A8E5-C004A8DE1C38}" srcOrd="0" destOrd="0" parTransId="{40FD9FBB-F58D-44CB-9F14-6568BE150CB7}" sibTransId="{7C2E9C0D-402A-4741-AB65-B175C77BC2E2}"/>
    <dgm:cxn modelId="{5A682524-8FAD-46B8-B7B6-3A1688D993E5}" type="presParOf" srcId="{3B42AA21-5F52-4BDA-82F2-206A1C0F5E23}" destId="{74943711-130F-40E3-A2CB-71FC06F5621B}" srcOrd="0" destOrd="0" presId="urn:microsoft.com/office/officeart/2005/8/layout/hierarchy1"/>
    <dgm:cxn modelId="{DBBFA070-6213-4FB2-A1D1-25FD94E67085}" type="presParOf" srcId="{74943711-130F-40E3-A2CB-71FC06F5621B}" destId="{245824E5-E370-43D3-AEC4-0748402890D1}" srcOrd="0" destOrd="0" presId="urn:microsoft.com/office/officeart/2005/8/layout/hierarchy1"/>
    <dgm:cxn modelId="{9BA2D4BB-4DC0-415F-9172-990727026D58}" type="presParOf" srcId="{245824E5-E370-43D3-AEC4-0748402890D1}" destId="{D9830077-3495-433F-ACB4-3D910DAD9198}" srcOrd="0" destOrd="0" presId="urn:microsoft.com/office/officeart/2005/8/layout/hierarchy1"/>
    <dgm:cxn modelId="{BEE704D1-E4FD-4AE9-901F-D062B5E9B772}" type="presParOf" srcId="{245824E5-E370-43D3-AEC4-0748402890D1}" destId="{A0F128E1-C0F6-4DD1-8FFF-9D351BABA7B2}" srcOrd="1" destOrd="0" presId="urn:microsoft.com/office/officeart/2005/8/layout/hierarchy1"/>
    <dgm:cxn modelId="{0D1783FC-4B83-46F3-BD6B-CAA54C7EC41F}" type="presParOf" srcId="{74943711-130F-40E3-A2CB-71FC06F5621B}" destId="{7200E4D6-5144-4A06-8B9C-FA644536084F}" srcOrd="1" destOrd="0" presId="urn:microsoft.com/office/officeart/2005/8/layout/hierarchy1"/>
    <dgm:cxn modelId="{AA7DAF27-5C12-4445-ABFC-EED8C8BA664C}" type="presParOf" srcId="{7200E4D6-5144-4A06-8B9C-FA644536084F}" destId="{FFDA5A19-06B2-457B-B7AC-E92CC8C1CCFC}" srcOrd="0" destOrd="0" presId="urn:microsoft.com/office/officeart/2005/8/layout/hierarchy1"/>
    <dgm:cxn modelId="{F7A6FA82-2440-4BBE-BF14-2459EE0930C5}" type="presParOf" srcId="{7200E4D6-5144-4A06-8B9C-FA644536084F}" destId="{A929A71F-0979-4C19-A75E-93A6E206521D}" srcOrd="1" destOrd="0" presId="urn:microsoft.com/office/officeart/2005/8/layout/hierarchy1"/>
    <dgm:cxn modelId="{E4AFB6C9-2F11-475E-A791-8DCCA024A5AC}" type="presParOf" srcId="{A929A71F-0979-4C19-A75E-93A6E206521D}" destId="{0A393753-C923-45AF-A0DF-EFFA593016E8}" srcOrd="0" destOrd="0" presId="urn:microsoft.com/office/officeart/2005/8/layout/hierarchy1"/>
    <dgm:cxn modelId="{E942E2EE-6B9C-4660-BF6D-2658484E3BF4}" type="presParOf" srcId="{0A393753-C923-45AF-A0DF-EFFA593016E8}" destId="{33CD9A7D-9110-4A44-B25F-B2DF67BC73A7}" srcOrd="0" destOrd="0" presId="urn:microsoft.com/office/officeart/2005/8/layout/hierarchy1"/>
    <dgm:cxn modelId="{B456CA62-32AB-493A-99CF-639AEA47399D}" type="presParOf" srcId="{0A393753-C923-45AF-A0DF-EFFA593016E8}" destId="{E83183F7-31EC-4149-A892-B304D501BDE5}" srcOrd="1" destOrd="0" presId="urn:microsoft.com/office/officeart/2005/8/layout/hierarchy1"/>
    <dgm:cxn modelId="{7E4E277D-7CDA-4918-95B5-F9A47FC1F25C}" type="presParOf" srcId="{A929A71F-0979-4C19-A75E-93A6E206521D}" destId="{49B767F3-6845-4760-AF6E-89B4967D8C18}" srcOrd="1" destOrd="0" presId="urn:microsoft.com/office/officeart/2005/8/layout/hierarchy1"/>
    <dgm:cxn modelId="{E20B7965-894E-49D1-815E-4783DB9FCE74}" type="presParOf" srcId="{49B767F3-6845-4760-AF6E-89B4967D8C18}" destId="{B3AD191C-0D4B-4EB6-A559-8CFAB171E36A}" srcOrd="0" destOrd="0" presId="urn:microsoft.com/office/officeart/2005/8/layout/hierarchy1"/>
    <dgm:cxn modelId="{4A4D0DBF-EA2F-4DD0-9BB3-A0F4024CAD33}" type="presParOf" srcId="{49B767F3-6845-4760-AF6E-89B4967D8C18}" destId="{0F9C47E9-F58B-46D0-BADA-C5F8974F11DA}" srcOrd="1" destOrd="0" presId="urn:microsoft.com/office/officeart/2005/8/layout/hierarchy1"/>
    <dgm:cxn modelId="{2BA279A6-F38C-45B1-B0E5-2B3E737AB3F0}" type="presParOf" srcId="{0F9C47E9-F58B-46D0-BADA-C5F8974F11DA}" destId="{14ACD6AD-2B55-4607-87E6-D38EE7F7A2C3}" srcOrd="0" destOrd="0" presId="urn:microsoft.com/office/officeart/2005/8/layout/hierarchy1"/>
    <dgm:cxn modelId="{8AD27B3F-3F39-4B69-912A-C471DA774634}" type="presParOf" srcId="{14ACD6AD-2B55-4607-87E6-D38EE7F7A2C3}" destId="{E6E60035-00F1-4027-8F89-F8BFB525E228}" srcOrd="0" destOrd="0" presId="urn:microsoft.com/office/officeart/2005/8/layout/hierarchy1"/>
    <dgm:cxn modelId="{7C37CAA6-5BA5-4C63-82CC-390099CFDD06}" type="presParOf" srcId="{14ACD6AD-2B55-4607-87E6-D38EE7F7A2C3}" destId="{5D8B1CB9-5677-4919-9C8D-E8F690981230}" srcOrd="1" destOrd="0" presId="urn:microsoft.com/office/officeart/2005/8/layout/hierarchy1"/>
    <dgm:cxn modelId="{6D1E64D7-D4AF-4E3B-8939-9CE2F70CB7DC}" type="presParOf" srcId="{0F9C47E9-F58B-46D0-BADA-C5F8974F11DA}" destId="{1781A655-CC72-41E1-BF2D-1D4C3D5FAC8B}" srcOrd="1" destOrd="0" presId="urn:microsoft.com/office/officeart/2005/8/layout/hierarchy1"/>
    <dgm:cxn modelId="{7515156C-4B23-46F5-A070-DEA1C25782EB}" type="presParOf" srcId="{49B767F3-6845-4760-AF6E-89B4967D8C18}" destId="{5237FD32-3B94-4D2B-A1AB-98416E4C05CE}" srcOrd="2" destOrd="0" presId="urn:microsoft.com/office/officeart/2005/8/layout/hierarchy1"/>
    <dgm:cxn modelId="{1046E7C1-6C1C-40DE-AAD0-9C336DBB1571}" type="presParOf" srcId="{49B767F3-6845-4760-AF6E-89B4967D8C18}" destId="{7BD43248-AC5F-41D0-BD1D-0468BA59B0CB}" srcOrd="3" destOrd="0" presId="urn:microsoft.com/office/officeart/2005/8/layout/hierarchy1"/>
    <dgm:cxn modelId="{8B356D3A-FA9D-48E0-8FE4-59FB6F6E196A}" type="presParOf" srcId="{7BD43248-AC5F-41D0-BD1D-0468BA59B0CB}" destId="{6003E3C3-8E4F-4F0E-A51B-DE903CC90CE8}" srcOrd="0" destOrd="0" presId="urn:microsoft.com/office/officeart/2005/8/layout/hierarchy1"/>
    <dgm:cxn modelId="{131A9EA9-5814-4632-855B-C746BEE57579}" type="presParOf" srcId="{6003E3C3-8E4F-4F0E-A51B-DE903CC90CE8}" destId="{E901497F-BF5A-4F62-AB90-F2708232F122}" srcOrd="0" destOrd="0" presId="urn:microsoft.com/office/officeart/2005/8/layout/hierarchy1"/>
    <dgm:cxn modelId="{49AD8341-1885-4311-B424-0F15BDAC7C22}" type="presParOf" srcId="{6003E3C3-8E4F-4F0E-A51B-DE903CC90CE8}" destId="{582F3979-4930-456F-8A0D-0DF64B931539}" srcOrd="1" destOrd="0" presId="urn:microsoft.com/office/officeart/2005/8/layout/hierarchy1"/>
    <dgm:cxn modelId="{1C056DF7-9BD0-420D-8C4B-B5A8DC61BAED}" type="presParOf" srcId="{7BD43248-AC5F-41D0-BD1D-0468BA59B0CB}" destId="{B2681112-647A-45F8-9D13-E96BEFB9C553}" srcOrd="1" destOrd="0" presId="urn:microsoft.com/office/officeart/2005/8/layout/hierarchy1"/>
    <dgm:cxn modelId="{D95EF450-5DC2-4F1B-82AD-6B7F3E93F421}" type="presParOf" srcId="{7200E4D6-5144-4A06-8B9C-FA644536084F}" destId="{27685A2A-1CCE-4B49-9A9B-8870B75FD925}" srcOrd="2" destOrd="0" presId="urn:microsoft.com/office/officeart/2005/8/layout/hierarchy1"/>
    <dgm:cxn modelId="{38F16B79-7E09-4DC0-8012-5C21AFFF98C8}" type="presParOf" srcId="{7200E4D6-5144-4A06-8B9C-FA644536084F}" destId="{8EACF3DA-582C-484C-9CC0-4E07447C63FA}" srcOrd="3" destOrd="0" presId="urn:microsoft.com/office/officeart/2005/8/layout/hierarchy1"/>
    <dgm:cxn modelId="{178EF28A-490C-4822-BB71-2FA6C8AE9669}" type="presParOf" srcId="{8EACF3DA-582C-484C-9CC0-4E07447C63FA}" destId="{22CA2E35-5D32-489C-B152-2E9D933746DD}" srcOrd="0" destOrd="0" presId="urn:microsoft.com/office/officeart/2005/8/layout/hierarchy1"/>
    <dgm:cxn modelId="{5153FA9E-6672-4610-81C0-2EC0E15AC961}" type="presParOf" srcId="{22CA2E35-5D32-489C-B152-2E9D933746DD}" destId="{6513C985-CFAA-4F67-9FE8-75446B7A6A5C}" srcOrd="0" destOrd="0" presId="urn:microsoft.com/office/officeart/2005/8/layout/hierarchy1"/>
    <dgm:cxn modelId="{A518D947-7CB9-4C05-8546-2DC0FD75F612}" type="presParOf" srcId="{22CA2E35-5D32-489C-B152-2E9D933746DD}" destId="{C40313BA-14F5-44A1-967A-0D416A07ACE9}" srcOrd="1" destOrd="0" presId="urn:microsoft.com/office/officeart/2005/8/layout/hierarchy1"/>
    <dgm:cxn modelId="{53D9E033-6F20-42FA-9407-975EF5D96B69}" type="presParOf" srcId="{8EACF3DA-582C-484C-9CC0-4E07447C63FA}" destId="{6799D457-8493-4F08-BFEC-D766A7F9C00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B249ED-6903-4942-AB49-F8D98759ADB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232F3A-2FAE-4F6D-86F3-A10740EC01E3}">
      <dgm:prSet phldrT="[Texto]"/>
      <dgm:spPr/>
      <dgm:t>
        <a:bodyPr/>
        <a:lstStyle/>
        <a:p>
          <a:r>
            <a:rPr lang="en-US" dirty="0" smtClean="0"/>
            <a:t>Steel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811B5510-8CD8-4659-8747-B7CCBBF1A8BD}" type="parTrans" cxnId="{E07952D8-D208-4ECC-A703-2504BBE423B0}">
      <dgm:prSet/>
      <dgm:spPr/>
      <dgm:t>
        <a:bodyPr/>
        <a:lstStyle/>
        <a:p>
          <a:endParaRPr lang="en-US"/>
        </a:p>
      </dgm:t>
    </dgm:pt>
    <dgm:pt modelId="{1689C35B-33D0-410C-9B99-30F596B32A79}" type="sibTrans" cxnId="{E07952D8-D208-4ECC-A703-2504BBE423B0}">
      <dgm:prSet/>
      <dgm:spPr/>
      <dgm:t>
        <a:bodyPr/>
        <a:lstStyle/>
        <a:p>
          <a:endParaRPr lang="en-US"/>
        </a:p>
      </dgm:t>
    </dgm:pt>
    <dgm:pt modelId="{E62792FB-E880-4C7A-B347-92B8707FA7E4}">
      <dgm:prSet phldrT="[Texto]"/>
      <dgm:spPr/>
      <dgm:t>
        <a:bodyPr/>
        <a:lstStyle/>
        <a:p>
          <a:r>
            <a:rPr lang="en-US" dirty="0" smtClean="0"/>
            <a:t>Low alloy</a:t>
          </a:r>
          <a:endParaRPr lang="en-US" dirty="0"/>
        </a:p>
      </dgm:t>
    </dgm:pt>
    <dgm:pt modelId="{3568D9F8-4D02-4A18-9956-39D4CAA7FFB4}" type="parTrans" cxnId="{297F7497-6794-47CA-A029-FB2D2C03EEE1}">
      <dgm:prSet/>
      <dgm:spPr/>
      <dgm:t>
        <a:bodyPr/>
        <a:lstStyle/>
        <a:p>
          <a:endParaRPr lang="en-US"/>
        </a:p>
      </dgm:t>
    </dgm:pt>
    <dgm:pt modelId="{513C15B7-EFFA-46C4-AAC3-33194AB2B5A2}" type="sibTrans" cxnId="{297F7497-6794-47CA-A029-FB2D2C03EEE1}">
      <dgm:prSet/>
      <dgm:spPr/>
      <dgm:t>
        <a:bodyPr/>
        <a:lstStyle/>
        <a:p>
          <a:endParaRPr lang="en-US"/>
        </a:p>
      </dgm:t>
    </dgm:pt>
    <dgm:pt modelId="{2D90939E-81A0-4D25-807C-BB2561639650}">
      <dgm:prSet phldrT="[Texto]"/>
      <dgm:spPr/>
      <dgm:t>
        <a:bodyPr/>
        <a:lstStyle/>
        <a:p>
          <a:r>
            <a:rPr lang="en-US" dirty="0" smtClean="0"/>
            <a:t>Medium carbon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A342862D-1FC6-43AC-9491-8FC3DC71CD51}" type="parTrans" cxnId="{FFA56722-D766-4F1C-9273-0ECBCECFB25A}">
      <dgm:prSet/>
      <dgm:spPr/>
      <dgm:t>
        <a:bodyPr/>
        <a:lstStyle/>
        <a:p>
          <a:endParaRPr lang="en-US"/>
        </a:p>
      </dgm:t>
    </dgm:pt>
    <dgm:pt modelId="{DDAC6BB2-455C-4ABE-9B0A-A0117726719B}" type="sibTrans" cxnId="{FFA56722-D766-4F1C-9273-0ECBCECFB25A}">
      <dgm:prSet/>
      <dgm:spPr/>
      <dgm:t>
        <a:bodyPr/>
        <a:lstStyle/>
        <a:p>
          <a:endParaRPr lang="en-US"/>
        </a:p>
      </dgm:t>
    </dgm:pt>
    <dgm:pt modelId="{2607C157-0EB3-4FA8-B2F6-82A6504A116A}">
      <dgm:prSet phldrT="[Texto]"/>
      <dgm:spPr/>
      <dgm:t>
        <a:bodyPr/>
        <a:lstStyle/>
        <a:p>
          <a:r>
            <a:rPr lang="en-US" dirty="0" smtClean="0"/>
            <a:t>High Carbon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A17701E5-FCD6-4DD5-96E5-8E30672E4D36}" type="parTrans" cxnId="{3A400F83-3F26-4FD9-9A01-8AB8ADFE9932}">
      <dgm:prSet/>
      <dgm:spPr/>
      <dgm:t>
        <a:bodyPr/>
        <a:lstStyle/>
        <a:p>
          <a:endParaRPr lang="en-US"/>
        </a:p>
      </dgm:t>
    </dgm:pt>
    <dgm:pt modelId="{CEEF9C73-205A-4559-B75D-E14CB1B07FC1}" type="sibTrans" cxnId="{3A400F83-3F26-4FD9-9A01-8AB8ADFE9932}">
      <dgm:prSet/>
      <dgm:spPr/>
      <dgm:t>
        <a:bodyPr/>
        <a:lstStyle/>
        <a:p>
          <a:endParaRPr lang="en-US"/>
        </a:p>
      </dgm:t>
    </dgm:pt>
    <dgm:pt modelId="{2105BBF7-AB30-4E5F-9B5E-0E25CCE3BB4A}">
      <dgm:prSet phldrT="[Texto]"/>
      <dgm:spPr/>
      <dgm:t>
        <a:bodyPr/>
        <a:lstStyle/>
        <a:p>
          <a:r>
            <a:rPr lang="en-US" dirty="0" smtClean="0"/>
            <a:t>High alloy</a:t>
          </a:r>
          <a:endParaRPr lang="en-US" dirty="0"/>
        </a:p>
      </dgm:t>
    </dgm:pt>
    <dgm:pt modelId="{2B96231E-F4DB-45BD-BE9C-5CE28D35CC13}" type="parTrans" cxnId="{45F9A60C-6C21-4DA6-BED5-5500C648A5CB}">
      <dgm:prSet/>
      <dgm:spPr/>
      <dgm:t>
        <a:bodyPr/>
        <a:lstStyle/>
        <a:p>
          <a:endParaRPr lang="en-US"/>
        </a:p>
      </dgm:t>
    </dgm:pt>
    <dgm:pt modelId="{8FF6CF96-42B1-4DF1-A514-3806840B4FB4}" type="sibTrans" cxnId="{45F9A60C-6C21-4DA6-BED5-5500C648A5CB}">
      <dgm:prSet/>
      <dgm:spPr/>
      <dgm:t>
        <a:bodyPr/>
        <a:lstStyle/>
        <a:p>
          <a:endParaRPr lang="en-US"/>
        </a:p>
      </dgm:t>
    </dgm:pt>
    <dgm:pt modelId="{0C95F254-3009-45C7-A281-555F04023909}">
      <dgm:prSet phldrT="[Texto]"/>
      <dgm:spPr/>
      <dgm:t>
        <a:bodyPr/>
        <a:lstStyle/>
        <a:p>
          <a:r>
            <a:rPr lang="en-US" dirty="0" smtClean="0"/>
            <a:t>Stainless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62E15CBD-3CB3-4F01-B2FB-75BA2FD38C58}" type="parTrans" cxnId="{075ADA0D-B3E5-41AA-BED7-8C07EC8F4E98}">
      <dgm:prSet/>
      <dgm:spPr/>
      <dgm:t>
        <a:bodyPr/>
        <a:lstStyle/>
        <a:p>
          <a:endParaRPr lang="en-US"/>
        </a:p>
      </dgm:t>
    </dgm:pt>
    <dgm:pt modelId="{4A700966-64F8-4964-B10D-CBF65D805D93}" type="sibTrans" cxnId="{075ADA0D-B3E5-41AA-BED7-8C07EC8F4E98}">
      <dgm:prSet/>
      <dgm:spPr/>
      <dgm:t>
        <a:bodyPr/>
        <a:lstStyle/>
        <a:p>
          <a:endParaRPr lang="en-US"/>
        </a:p>
      </dgm:t>
    </dgm:pt>
    <dgm:pt modelId="{833788FC-5026-4F2A-A6B8-01C7B96EC60B}">
      <dgm:prSet phldrT="[Texto]"/>
      <dgm:spPr/>
      <dgm:t>
        <a:bodyPr/>
        <a:lstStyle/>
        <a:p>
          <a:r>
            <a:rPr lang="en-US" dirty="0" smtClean="0"/>
            <a:t>Low carbon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74089921-7F59-43D6-9405-0BDD0A27FED3}" type="parTrans" cxnId="{81A14E55-3E2F-4B7F-992A-E79D5F82F062}">
      <dgm:prSet/>
      <dgm:spPr/>
      <dgm:t>
        <a:bodyPr/>
        <a:lstStyle/>
        <a:p>
          <a:endParaRPr lang="en-US"/>
        </a:p>
      </dgm:t>
    </dgm:pt>
    <dgm:pt modelId="{DEDF8D43-0A8F-4CC6-BAA7-90D80C8CE3B4}" type="sibTrans" cxnId="{81A14E55-3E2F-4B7F-992A-E79D5F82F062}">
      <dgm:prSet/>
      <dgm:spPr/>
      <dgm:t>
        <a:bodyPr/>
        <a:lstStyle/>
        <a:p>
          <a:endParaRPr lang="en-US"/>
        </a:p>
      </dgm:t>
    </dgm:pt>
    <dgm:pt modelId="{4CF7D622-7ED1-4466-A3D1-D1D06901C10B}">
      <dgm:prSet phldrT="[Texto]"/>
      <dgm:spPr/>
      <dgm:t>
        <a:bodyPr/>
        <a:lstStyle/>
        <a:p>
          <a:r>
            <a:rPr lang="en-US" dirty="0" smtClean="0"/>
            <a:t>Plain</a:t>
          </a:r>
          <a:endParaRPr lang="en-US" dirty="0"/>
        </a:p>
      </dgm:t>
    </dgm:pt>
    <dgm:pt modelId="{761D35F7-83A0-411C-9780-11104D28DB2C}" type="parTrans" cxnId="{F60672FB-086A-4E09-9B9D-825AB25456A2}">
      <dgm:prSet/>
      <dgm:spPr/>
      <dgm:t>
        <a:bodyPr/>
        <a:lstStyle/>
        <a:p>
          <a:endParaRPr lang="en-US"/>
        </a:p>
      </dgm:t>
    </dgm:pt>
    <dgm:pt modelId="{6854D693-31A0-456C-855A-EB10EED4FCD5}" type="sibTrans" cxnId="{F60672FB-086A-4E09-9B9D-825AB25456A2}">
      <dgm:prSet/>
      <dgm:spPr/>
      <dgm:t>
        <a:bodyPr/>
        <a:lstStyle/>
        <a:p>
          <a:endParaRPr lang="en-US"/>
        </a:p>
      </dgm:t>
    </dgm:pt>
    <dgm:pt modelId="{83BA5D0C-6FF3-4D09-BC17-AAE2DBD6D6BF}">
      <dgm:prSet phldrT="[Texto]"/>
      <dgm:spPr/>
      <dgm:t>
        <a:bodyPr/>
        <a:lstStyle/>
        <a:p>
          <a:r>
            <a:rPr lang="en-US" dirty="0" smtClean="0"/>
            <a:t>High Strength Low alloy </a:t>
          </a:r>
          <a:endParaRPr lang="en-US" dirty="0"/>
        </a:p>
      </dgm:t>
    </dgm:pt>
    <dgm:pt modelId="{6B61C5E4-1775-4877-856D-B7E97151EC5D}" type="parTrans" cxnId="{1C18368E-3D71-4D78-BC83-FAFCC80A951E}">
      <dgm:prSet/>
      <dgm:spPr/>
      <dgm:t>
        <a:bodyPr/>
        <a:lstStyle/>
        <a:p>
          <a:endParaRPr lang="en-US"/>
        </a:p>
      </dgm:t>
    </dgm:pt>
    <dgm:pt modelId="{16AE3302-A517-476A-BD7B-5DB189D536AF}" type="sibTrans" cxnId="{1C18368E-3D71-4D78-BC83-FAFCC80A951E}">
      <dgm:prSet/>
      <dgm:spPr/>
      <dgm:t>
        <a:bodyPr/>
        <a:lstStyle/>
        <a:p>
          <a:endParaRPr lang="en-US"/>
        </a:p>
      </dgm:t>
    </dgm:pt>
    <dgm:pt modelId="{0ECFF894-8550-4045-8629-AE518C36E67C}">
      <dgm:prSet phldrT="[Texto]"/>
      <dgm:spPr/>
      <dgm:t>
        <a:bodyPr/>
        <a:lstStyle/>
        <a:p>
          <a:r>
            <a:rPr lang="en-US" dirty="0" smtClean="0"/>
            <a:t>Plain</a:t>
          </a:r>
          <a:endParaRPr lang="en-US" dirty="0"/>
        </a:p>
      </dgm:t>
    </dgm:pt>
    <dgm:pt modelId="{23F76CF4-EB48-4B34-B3DA-1DE631F75AD9}" type="parTrans" cxnId="{CF8B028C-36E1-4CF3-9866-64DF2F039580}">
      <dgm:prSet/>
      <dgm:spPr/>
      <dgm:t>
        <a:bodyPr/>
        <a:lstStyle/>
        <a:p>
          <a:endParaRPr lang="en-US"/>
        </a:p>
      </dgm:t>
    </dgm:pt>
    <dgm:pt modelId="{570111F4-6F08-4269-BB93-2EC81F797C0D}" type="sibTrans" cxnId="{CF8B028C-36E1-4CF3-9866-64DF2F039580}">
      <dgm:prSet/>
      <dgm:spPr/>
      <dgm:t>
        <a:bodyPr/>
        <a:lstStyle/>
        <a:p>
          <a:endParaRPr lang="en-US"/>
        </a:p>
      </dgm:t>
    </dgm:pt>
    <dgm:pt modelId="{79D24DEC-DE95-4E99-97BE-996D6D66D97C}">
      <dgm:prSet phldrT="[Texto]"/>
      <dgm:spPr/>
      <dgm:t>
        <a:bodyPr/>
        <a:lstStyle/>
        <a:p>
          <a:r>
            <a:rPr lang="en-US" dirty="0" smtClean="0"/>
            <a:t>Heat treatable</a:t>
          </a:r>
          <a:endParaRPr lang="en-US" dirty="0"/>
        </a:p>
      </dgm:t>
    </dgm:pt>
    <dgm:pt modelId="{7F090056-DE7C-44BA-8D3E-D51A65BD34AF}" type="parTrans" cxnId="{FE6BEC87-9D9A-40AF-8356-873CB18B7A2A}">
      <dgm:prSet/>
      <dgm:spPr/>
      <dgm:t>
        <a:bodyPr/>
        <a:lstStyle/>
        <a:p>
          <a:endParaRPr lang="en-US"/>
        </a:p>
      </dgm:t>
    </dgm:pt>
    <dgm:pt modelId="{7E2CBCC7-C651-4A2F-8E53-A607659B923F}" type="sibTrans" cxnId="{FE6BEC87-9D9A-40AF-8356-873CB18B7A2A}">
      <dgm:prSet/>
      <dgm:spPr/>
      <dgm:t>
        <a:bodyPr/>
        <a:lstStyle/>
        <a:p>
          <a:endParaRPr lang="en-US"/>
        </a:p>
      </dgm:t>
    </dgm:pt>
    <dgm:pt modelId="{38DE01DF-1F29-48C5-B8D2-7C200167F38F}" type="pres">
      <dgm:prSet presAssocID="{71B249ED-6903-4942-AB49-F8D98759ADB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3AC025A-2D97-4D58-B079-D64CB84A9ABD}" type="pres">
      <dgm:prSet presAssocID="{7E232F3A-2FAE-4F6D-86F3-A10740EC01E3}" presName="hierRoot1" presStyleCnt="0"/>
      <dgm:spPr/>
    </dgm:pt>
    <dgm:pt modelId="{C33645C6-64E3-4274-AC8F-6439DE746F6E}" type="pres">
      <dgm:prSet presAssocID="{7E232F3A-2FAE-4F6D-86F3-A10740EC01E3}" presName="composite" presStyleCnt="0"/>
      <dgm:spPr/>
    </dgm:pt>
    <dgm:pt modelId="{712C5EC2-E645-4EC1-B77E-9B7E7FA8BA4A}" type="pres">
      <dgm:prSet presAssocID="{7E232F3A-2FAE-4F6D-86F3-A10740EC01E3}" presName="background" presStyleLbl="node0" presStyleIdx="0" presStyleCnt="1"/>
      <dgm:spPr/>
    </dgm:pt>
    <dgm:pt modelId="{CFCD266D-B05F-41E8-B24C-8BBEF9D67E35}" type="pres">
      <dgm:prSet presAssocID="{7E232F3A-2FAE-4F6D-86F3-A10740EC01E3}" presName="text" presStyleLbl="fgAcc0" presStyleIdx="0" presStyleCnt="1" custLinFactNeighborX="-57918" custLinFactNeighborY="-127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982147-A699-4C0D-BB58-DCC5A611F3E8}" type="pres">
      <dgm:prSet presAssocID="{7E232F3A-2FAE-4F6D-86F3-A10740EC01E3}" presName="hierChild2" presStyleCnt="0"/>
      <dgm:spPr/>
    </dgm:pt>
    <dgm:pt modelId="{FEE494D1-24F2-4FD2-9C7B-E1678013A8B4}" type="pres">
      <dgm:prSet presAssocID="{3568D9F8-4D02-4A18-9956-39D4CAA7FFB4}" presName="Name10" presStyleLbl="parChTrans1D2" presStyleIdx="0" presStyleCnt="2"/>
      <dgm:spPr/>
      <dgm:t>
        <a:bodyPr/>
        <a:lstStyle/>
        <a:p>
          <a:endParaRPr lang="en-US"/>
        </a:p>
      </dgm:t>
    </dgm:pt>
    <dgm:pt modelId="{29039695-37D4-4F74-9B8A-E63850FFB5DA}" type="pres">
      <dgm:prSet presAssocID="{E62792FB-E880-4C7A-B347-92B8707FA7E4}" presName="hierRoot2" presStyleCnt="0"/>
      <dgm:spPr/>
    </dgm:pt>
    <dgm:pt modelId="{B1D019D9-B9A9-4DD1-AB2E-9CE3C782A973}" type="pres">
      <dgm:prSet presAssocID="{E62792FB-E880-4C7A-B347-92B8707FA7E4}" presName="composite2" presStyleCnt="0"/>
      <dgm:spPr/>
    </dgm:pt>
    <dgm:pt modelId="{1893FE52-3542-45D1-B262-05CD85776C43}" type="pres">
      <dgm:prSet presAssocID="{E62792FB-E880-4C7A-B347-92B8707FA7E4}" presName="background2" presStyleLbl="node2" presStyleIdx="0" presStyleCnt="2"/>
      <dgm:spPr/>
    </dgm:pt>
    <dgm:pt modelId="{3FCA617B-B900-429F-9463-F8ABCE556BCB}" type="pres">
      <dgm:prSet presAssocID="{E62792FB-E880-4C7A-B347-92B8707FA7E4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C6206E-47E2-4A4A-9608-BB8CEC33EB17}" type="pres">
      <dgm:prSet presAssocID="{E62792FB-E880-4C7A-B347-92B8707FA7E4}" presName="hierChild3" presStyleCnt="0"/>
      <dgm:spPr/>
    </dgm:pt>
    <dgm:pt modelId="{65E70B36-4D56-4083-9F50-4F34CF7B008F}" type="pres">
      <dgm:prSet presAssocID="{74089921-7F59-43D6-9405-0BDD0A27FED3}" presName="Name17" presStyleLbl="parChTrans1D3" presStyleIdx="0" presStyleCnt="4"/>
      <dgm:spPr/>
      <dgm:t>
        <a:bodyPr/>
        <a:lstStyle/>
        <a:p>
          <a:endParaRPr lang="en-US"/>
        </a:p>
      </dgm:t>
    </dgm:pt>
    <dgm:pt modelId="{A73E6A6E-B7E6-4E37-9BE9-25B8671A4A9E}" type="pres">
      <dgm:prSet presAssocID="{833788FC-5026-4F2A-A6B8-01C7B96EC60B}" presName="hierRoot3" presStyleCnt="0"/>
      <dgm:spPr/>
    </dgm:pt>
    <dgm:pt modelId="{458FFEE6-F5E1-44BE-A56C-E8A22CEBCC90}" type="pres">
      <dgm:prSet presAssocID="{833788FC-5026-4F2A-A6B8-01C7B96EC60B}" presName="composite3" presStyleCnt="0"/>
      <dgm:spPr/>
    </dgm:pt>
    <dgm:pt modelId="{20B0EBD8-870C-46C7-8563-1C3E45BE042D}" type="pres">
      <dgm:prSet presAssocID="{833788FC-5026-4F2A-A6B8-01C7B96EC60B}" presName="background3" presStyleLbl="node3" presStyleIdx="0" presStyleCnt="4"/>
      <dgm:spPr/>
    </dgm:pt>
    <dgm:pt modelId="{1F4B7846-1CC1-4833-89FA-B49D48DE9B5F}" type="pres">
      <dgm:prSet presAssocID="{833788FC-5026-4F2A-A6B8-01C7B96EC60B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DFD57B0-E52B-4D21-85B0-AB47560EBB24}" type="pres">
      <dgm:prSet presAssocID="{833788FC-5026-4F2A-A6B8-01C7B96EC60B}" presName="hierChild4" presStyleCnt="0"/>
      <dgm:spPr/>
    </dgm:pt>
    <dgm:pt modelId="{B25E1A57-8468-49B7-882E-45D39EDD56A7}" type="pres">
      <dgm:prSet presAssocID="{761D35F7-83A0-411C-9780-11104D28DB2C}" presName="Name23" presStyleLbl="parChTrans1D4" presStyleIdx="0" presStyleCnt="4"/>
      <dgm:spPr/>
      <dgm:t>
        <a:bodyPr/>
        <a:lstStyle/>
        <a:p>
          <a:endParaRPr lang="en-US"/>
        </a:p>
      </dgm:t>
    </dgm:pt>
    <dgm:pt modelId="{CD9FFF1F-ECEE-45EC-A83A-1EC8958BCE3F}" type="pres">
      <dgm:prSet presAssocID="{4CF7D622-7ED1-4466-A3D1-D1D06901C10B}" presName="hierRoot4" presStyleCnt="0"/>
      <dgm:spPr/>
    </dgm:pt>
    <dgm:pt modelId="{15574A4D-3C12-4BF0-905A-04B29434C75C}" type="pres">
      <dgm:prSet presAssocID="{4CF7D622-7ED1-4466-A3D1-D1D06901C10B}" presName="composite4" presStyleCnt="0"/>
      <dgm:spPr/>
    </dgm:pt>
    <dgm:pt modelId="{434F3076-8D43-46B1-8B75-85D22190A1FB}" type="pres">
      <dgm:prSet presAssocID="{4CF7D622-7ED1-4466-A3D1-D1D06901C10B}" presName="background4" presStyleLbl="node4" presStyleIdx="0" presStyleCnt="4"/>
      <dgm:spPr/>
    </dgm:pt>
    <dgm:pt modelId="{D3403B2C-8C73-44B3-AF9F-0F07A5A64132}" type="pres">
      <dgm:prSet presAssocID="{4CF7D622-7ED1-4466-A3D1-D1D06901C10B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F95367-F0D9-481C-8176-6105B6A1F09F}" type="pres">
      <dgm:prSet presAssocID="{4CF7D622-7ED1-4466-A3D1-D1D06901C10B}" presName="hierChild5" presStyleCnt="0"/>
      <dgm:spPr/>
    </dgm:pt>
    <dgm:pt modelId="{8A4BBFB3-AD0E-4855-BCC0-60CEA3102FB7}" type="pres">
      <dgm:prSet presAssocID="{6B61C5E4-1775-4877-856D-B7E97151EC5D}" presName="Name23" presStyleLbl="parChTrans1D4" presStyleIdx="1" presStyleCnt="4"/>
      <dgm:spPr/>
      <dgm:t>
        <a:bodyPr/>
        <a:lstStyle/>
        <a:p>
          <a:endParaRPr lang="en-US"/>
        </a:p>
      </dgm:t>
    </dgm:pt>
    <dgm:pt modelId="{46DEA4BE-8EFD-4AC9-9B28-D25CC23F4BE7}" type="pres">
      <dgm:prSet presAssocID="{83BA5D0C-6FF3-4D09-BC17-AAE2DBD6D6BF}" presName="hierRoot4" presStyleCnt="0"/>
      <dgm:spPr/>
    </dgm:pt>
    <dgm:pt modelId="{4E008014-663C-4A1D-8617-D9FAF0906C67}" type="pres">
      <dgm:prSet presAssocID="{83BA5D0C-6FF3-4D09-BC17-AAE2DBD6D6BF}" presName="composite4" presStyleCnt="0"/>
      <dgm:spPr/>
    </dgm:pt>
    <dgm:pt modelId="{0FF8F52F-5117-4CEA-8412-20E2814CCD1B}" type="pres">
      <dgm:prSet presAssocID="{83BA5D0C-6FF3-4D09-BC17-AAE2DBD6D6BF}" presName="background4" presStyleLbl="node4" presStyleIdx="1" presStyleCnt="4"/>
      <dgm:spPr/>
    </dgm:pt>
    <dgm:pt modelId="{3F7CE4AF-0EFC-4F06-A9B9-A9C8708C0DA8}" type="pres">
      <dgm:prSet presAssocID="{83BA5D0C-6FF3-4D09-BC17-AAE2DBD6D6BF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AB21A2-6E42-4A85-95F1-CE15CE8DB57B}" type="pres">
      <dgm:prSet presAssocID="{83BA5D0C-6FF3-4D09-BC17-AAE2DBD6D6BF}" presName="hierChild5" presStyleCnt="0"/>
      <dgm:spPr/>
    </dgm:pt>
    <dgm:pt modelId="{73724FFD-0B74-4FD2-A3DC-5790D9099C77}" type="pres">
      <dgm:prSet presAssocID="{A342862D-1FC6-43AC-9491-8FC3DC71CD51}" presName="Name17" presStyleLbl="parChTrans1D3" presStyleIdx="1" presStyleCnt="4"/>
      <dgm:spPr/>
      <dgm:t>
        <a:bodyPr/>
        <a:lstStyle/>
        <a:p>
          <a:endParaRPr lang="en-US"/>
        </a:p>
      </dgm:t>
    </dgm:pt>
    <dgm:pt modelId="{1FDA4D83-FB60-432A-BDB6-0BAC0042E287}" type="pres">
      <dgm:prSet presAssocID="{2D90939E-81A0-4D25-807C-BB2561639650}" presName="hierRoot3" presStyleCnt="0"/>
      <dgm:spPr/>
    </dgm:pt>
    <dgm:pt modelId="{EEA88402-99AD-4C5D-AB46-A8E8CEA59996}" type="pres">
      <dgm:prSet presAssocID="{2D90939E-81A0-4D25-807C-BB2561639650}" presName="composite3" presStyleCnt="0"/>
      <dgm:spPr/>
    </dgm:pt>
    <dgm:pt modelId="{01A82689-EF9C-423B-BF7F-971D3B049326}" type="pres">
      <dgm:prSet presAssocID="{2D90939E-81A0-4D25-807C-BB2561639650}" presName="background3" presStyleLbl="node3" presStyleIdx="1" presStyleCnt="4"/>
      <dgm:spPr/>
    </dgm:pt>
    <dgm:pt modelId="{801D8733-CBB3-43EE-AF06-F650B334C9B4}" type="pres">
      <dgm:prSet presAssocID="{2D90939E-81A0-4D25-807C-BB2561639650}" presName="text3" presStyleLbl="fgAcc3" presStyleIdx="1" presStyleCnt="4" custLinFactNeighborX="-37807" custLinFactNeighborY="95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A673EF-A0AC-4071-8F65-7D54ECF973B4}" type="pres">
      <dgm:prSet presAssocID="{2D90939E-81A0-4D25-807C-BB2561639650}" presName="hierChild4" presStyleCnt="0"/>
      <dgm:spPr/>
    </dgm:pt>
    <dgm:pt modelId="{D252A571-D632-4705-8E00-929AD9796FA3}" type="pres">
      <dgm:prSet presAssocID="{23F76CF4-EB48-4B34-B3DA-1DE631F75AD9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0577868-DE77-4B1E-A0BF-621A7174ED1B}" type="pres">
      <dgm:prSet presAssocID="{0ECFF894-8550-4045-8629-AE518C36E67C}" presName="hierRoot4" presStyleCnt="0"/>
      <dgm:spPr/>
    </dgm:pt>
    <dgm:pt modelId="{07BA24F3-FA9A-43A8-B3BA-A5AB50ADEAB1}" type="pres">
      <dgm:prSet presAssocID="{0ECFF894-8550-4045-8629-AE518C36E67C}" presName="composite4" presStyleCnt="0"/>
      <dgm:spPr/>
    </dgm:pt>
    <dgm:pt modelId="{74038062-D23E-4E96-927E-286DA3F2367F}" type="pres">
      <dgm:prSet presAssocID="{0ECFF894-8550-4045-8629-AE518C36E67C}" presName="background4" presStyleLbl="node4" presStyleIdx="2" presStyleCnt="4"/>
      <dgm:spPr/>
    </dgm:pt>
    <dgm:pt modelId="{9806417F-945D-461F-B71F-5424FAE8ADE3}" type="pres">
      <dgm:prSet presAssocID="{0ECFF894-8550-4045-8629-AE518C36E67C}" presName="text4" presStyleLbl="fgAcc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308A13-D101-47B8-B28C-2A561F8A1DED}" type="pres">
      <dgm:prSet presAssocID="{0ECFF894-8550-4045-8629-AE518C36E67C}" presName="hierChild5" presStyleCnt="0"/>
      <dgm:spPr/>
    </dgm:pt>
    <dgm:pt modelId="{16803685-79F7-4020-9412-D6EE5256A50E}" type="pres">
      <dgm:prSet presAssocID="{7F090056-DE7C-44BA-8D3E-D51A65BD34AF}" presName="Name23" presStyleLbl="parChTrans1D4" presStyleIdx="3" presStyleCnt="4"/>
      <dgm:spPr/>
      <dgm:t>
        <a:bodyPr/>
        <a:lstStyle/>
        <a:p>
          <a:endParaRPr lang="en-US"/>
        </a:p>
      </dgm:t>
    </dgm:pt>
    <dgm:pt modelId="{1CE5273C-1E5E-440A-A6D8-B84E96E28A1F}" type="pres">
      <dgm:prSet presAssocID="{79D24DEC-DE95-4E99-97BE-996D6D66D97C}" presName="hierRoot4" presStyleCnt="0"/>
      <dgm:spPr/>
    </dgm:pt>
    <dgm:pt modelId="{5A7414C6-D93E-4CBD-BCB7-F78079C20CFE}" type="pres">
      <dgm:prSet presAssocID="{79D24DEC-DE95-4E99-97BE-996D6D66D97C}" presName="composite4" presStyleCnt="0"/>
      <dgm:spPr/>
    </dgm:pt>
    <dgm:pt modelId="{74287401-5D26-4330-9BCA-48030A9D3FE0}" type="pres">
      <dgm:prSet presAssocID="{79D24DEC-DE95-4E99-97BE-996D6D66D97C}" presName="background4" presStyleLbl="node4" presStyleIdx="3" presStyleCnt="4"/>
      <dgm:spPr/>
    </dgm:pt>
    <dgm:pt modelId="{B4322A2E-75F9-4585-88AC-310A6BFCB74D}" type="pres">
      <dgm:prSet presAssocID="{79D24DEC-DE95-4E99-97BE-996D6D66D97C}" presName="text4" presStyleLbl="fgAcc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E21A98-48E6-45A3-A0B3-65CAA559C639}" type="pres">
      <dgm:prSet presAssocID="{79D24DEC-DE95-4E99-97BE-996D6D66D97C}" presName="hierChild5" presStyleCnt="0"/>
      <dgm:spPr/>
    </dgm:pt>
    <dgm:pt modelId="{0BAA358B-3196-4552-BDA3-6EF3DA436A70}" type="pres">
      <dgm:prSet presAssocID="{A17701E5-FCD6-4DD5-96E5-8E30672E4D36}" presName="Name17" presStyleLbl="parChTrans1D3" presStyleIdx="2" presStyleCnt="4"/>
      <dgm:spPr/>
      <dgm:t>
        <a:bodyPr/>
        <a:lstStyle/>
        <a:p>
          <a:endParaRPr lang="en-US"/>
        </a:p>
      </dgm:t>
    </dgm:pt>
    <dgm:pt modelId="{6B80DF41-FA6B-46BE-85E6-1A6B92002AD3}" type="pres">
      <dgm:prSet presAssocID="{2607C157-0EB3-4FA8-B2F6-82A6504A116A}" presName="hierRoot3" presStyleCnt="0"/>
      <dgm:spPr/>
    </dgm:pt>
    <dgm:pt modelId="{CA70B99F-47D5-4999-9F25-C3C499906A11}" type="pres">
      <dgm:prSet presAssocID="{2607C157-0EB3-4FA8-B2F6-82A6504A116A}" presName="composite3" presStyleCnt="0"/>
      <dgm:spPr/>
    </dgm:pt>
    <dgm:pt modelId="{E92101A1-26EA-44D5-A40C-BEB646FC6B02}" type="pres">
      <dgm:prSet presAssocID="{2607C157-0EB3-4FA8-B2F6-82A6504A116A}" presName="background3" presStyleLbl="node3" presStyleIdx="2" presStyleCnt="4"/>
      <dgm:spPr/>
    </dgm:pt>
    <dgm:pt modelId="{F1A84C92-449E-4794-A5B4-EA7A35AE0C42}" type="pres">
      <dgm:prSet presAssocID="{2607C157-0EB3-4FA8-B2F6-82A6504A116A}" presName="text3" presStyleLbl="fgAcc3" presStyleIdx="2" presStyleCnt="4" custLinFactNeighborX="8638" custLinFactNeighborY="-65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F60C0-7869-49C2-9F6D-9232F289592C}" type="pres">
      <dgm:prSet presAssocID="{2607C157-0EB3-4FA8-B2F6-82A6504A116A}" presName="hierChild4" presStyleCnt="0"/>
      <dgm:spPr/>
    </dgm:pt>
    <dgm:pt modelId="{B1DA249B-EB45-4DCB-BAA6-F214C9EA5743}" type="pres">
      <dgm:prSet presAssocID="{2B96231E-F4DB-45BD-BE9C-5CE28D35CC13}" presName="Name10" presStyleLbl="parChTrans1D2" presStyleIdx="1" presStyleCnt="2"/>
      <dgm:spPr/>
      <dgm:t>
        <a:bodyPr/>
        <a:lstStyle/>
        <a:p>
          <a:endParaRPr lang="en-US"/>
        </a:p>
      </dgm:t>
    </dgm:pt>
    <dgm:pt modelId="{903FBE8B-CF95-4987-96C5-2CA31F323463}" type="pres">
      <dgm:prSet presAssocID="{2105BBF7-AB30-4E5F-9B5E-0E25CCE3BB4A}" presName="hierRoot2" presStyleCnt="0"/>
      <dgm:spPr/>
    </dgm:pt>
    <dgm:pt modelId="{E6C8AEE9-6821-4760-A11B-4F73E196541A}" type="pres">
      <dgm:prSet presAssocID="{2105BBF7-AB30-4E5F-9B5E-0E25CCE3BB4A}" presName="composite2" presStyleCnt="0"/>
      <dgm:spPr/>
    </dgm:pt>
    <dgm:pt modelId="{B4D4C03D-028F-47D3-89C2-34F3107BD701}" type="pres">
      <dgm:prSet presAssocID="{2105BBF7-AB30-4E5F-9B5E-0E25CCE3BB4A}" presName="background2" presStyleLbl="node2" presStyleIdx="1" presStyleCnt="2"/>
      <dgm:spPr/>
    </dgm:pt>
    <dgm:pt modelId="{F0308F46-A885-4F8C-831C-5AA079527EDE}" type="pres">
      <dgm:prSet presAssocID="{2105BBF7-AB30-4E5F-9B5E-0E25CCE3BB4A}" presName="text2" presStyleLbl="fgAcc2" presStyleIdx="1" presStyleCnt="2" custLinFactNeighborX="-2656" custLinFactNeighborY="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578D81-9AC9-4281-96FC-A48F11A9E96B}" type="pres">
      <dgm:prSet presAssocID="{2105BBF7-AB30-4E5F-9B5E-0E25CCE3BB4A}" presName="hierChild3" presStyleCnt="0"/>
      <dgm:spPr/>
    </dgm:pt>
    <dgm:pt modelId="{DDAB5F68-2F72-4804-9F48-8670BE9C1CE9}" type="pres">
      <dgm:prSet presAssocID="{62E15CBD-3CB3-4F01-B2FB-75BA2FD38C58}" presName="Name17" presStyleLbl="parChTrans1D3" presStyleIdx="3" presStyleCnt="4"/>
      <dgm:spPr/>
      <dgm:t>
        <a:bodyPr/>
        <a:lstStyle/>
        <a:p>
          <a:endParaRPr lang="en-US"/>
        </a:p>
      </dgm:t>
    </dgm:pt>
    <dgm:pt modelId="{CB4DD3D2-3622-45AF-BC0E-85567D03BD6C}" type="pres">
      <dgm:prSet presAssocID="{0C95F254-3009-45C7-A281-555F04023909}" presName="hierRoot3" presStyleCnt="0"/>
      <dgm:spPr/>
    </dgm:pt>
    <dgm:pt modelId="{B254237E-9561-4014-8F7D-CAA364960B4E}" type="pres">
      <dgm:prSet presAssocID="{0C95F254-3009-45C7-A281-555F04023909}" presName="composite3" presStyleCnt="0"/>
      <dgm:spPr/>
    </dgm:pt>
    <dgm:pt modelId="{794AC1DE-AA22-4EAF-BA70-88BBEBF959BD}" type="pres">
      <dgm:prSet presAssocID="{0C95F254-3009-45C7-A281-555F04023909}" presName="background3" presStyleLbl="node3" presStyleIdx="3" presStyleCnt="4"/>
      <dgm:spPr/>
    </dgm:pt>
    <dgm:pt modelId="{48FACAE5-C680-421B-8EEA-D83880D26B01}" type="pres">
      <dgm:prSet presAssocID="{0C95F254-3009-45C7-A281-555F04023909}" presName="text3" presStyleLbl="fgAcc3" presStyleIdx="3" presStyleCnt="4" custLinFactNeighborX="12354" custLinFactNeighborY="128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1F50C8-226A-4C98-BBD5-E24523EBE36E}" type="pres">
      <dgm:prSet presAssocID="{0C95F254-3009-45C7-A281-555F04023909}" presName="hierChild4" presStyleCnt="0"/>
      <dgm:spPr/>
    </dgm:pt>
  </dgm:ptLst>
  <dgm:cxnLst>
    <dgm:cxn modelId="{CF8B028C-36E1-4CF3-9866-64DF2F039580}" srcId="{2D90939E-81A0-4D25-807C-BB2561639650}" destId="{0ECFF894-8550-4045-8629-AE518C36E67C}" srcOrd="0" destOrd="0" parTransId="{23F76CF4-EB48-4B34-B3DA-1DE631F75AD9}" sibTransId="{570111F4-6F08-4269-BB93-2EC81F797C0D}"/>
    <dgm:cxn modelId="{65B96A42-F564-4F11-9381-36C92B488D30}" type="presOf" srcId="{71B249ED-6903-4942-AB49-F8D98759ADB4}" destId="{38DE01DF-1F29-48C5-B8D2-7C200167F38F}" srcOrd="0" destOrd="0" presId="urn:microsoft.com/office/officeart/2005/8/layout/hierarchy1"/>
    <dgm:cxn modelId="{F52BAA54-6F88-40E5-BCCB-85AAFC51024D}" type="presOf" srcId="{E62792FB-E880-4C7A-B347-92B8707FA7E4}" destId="{3FCA617B-B900-429F-9463-F8ABCE556BCB}" srcOrd="0" destOrd="0" presId="urn:microsoft.com/office/officeart/2005/8/layout/hierarchy1"/>
    <dgm:cxn modelId="{07458AE0-3B51-4EF2-9EBC-E850F3C2B002}" type="presOf" srcId="{833788FC-5026-4F2A-A6B8-01C7B96EC60B}" destId="{1F4B7846-1CC1-4833-89FA-B49D48DE9B5F}" srcOrd="0" destOrd="0" presId="urn:microsoft.com/office/officeart/2005/8/layout/hierarchy1"/>
    <dgm:cxn modelId="{FFAC2B2B-1B1A-4E87-B423-6CDAD0A67C57}" type="presOf" srcId="{4CF7D622-7ED1-4466-A3D1-D1D06901C10B}" destId="{D3403B2C-8C73-44B3-AF9F-0F07A5A64132}" srcOrd="0" destOrd="0" presId="urn:microsoft.com/office/officeart/2005/8/layout/hierarchy1"/>
    <dgm:cxn modelId="{1B7D923A-1545-4C95-8A00-E6533376B206}" type="presOf" srcId="{62E15CBD-3CB3-4F01-B2FB-75BA2FD38C58}" destId="{DDAB5F68-2F72-4804-9F48-8670BE9C1CE9}" srcOrd="0" destOrd="0" presId="urn:microsoft.com/office/officeart/2005/8/layout/hierarchy1"/>
    <dgm:cxn modelId="{F60672FB-086A-4E09-9B9D-825AB25456A2}" srcId="{833788FC-5026-4F2A-A6B8-01C7B96EC60B}" destId="{4CF7D622-7ED1-4466-A3D1-D1D06901C10B}" srcOrd="0" destOrd="0" parTransId="{761D35F7-83A0-411C-9780-11104D28DB2C}" sibTransId="{6854D693-31A0-456C-855A-EB10EED4FCD5}"/>
    <dgm:cxn modelId="{62864CD0-A5A0-44BF-9C98-BC666D476B74}" type="presOf" srcId="{3568D9F8-4D02-4A18-9956-39D4CAA7FFB4}" destId="{FEE494D1-24F2-4FD2-9C7B-E1678013A8B4}" srcOrd="0" destOrd="0" presId="urn:microsoft.com/office/officeart/2005/8/layout/hierarchy1"/>
    <dgm:cxn modelId="{E60F62A4-877D-4F2B-AC4C-8CF1C19ADAAF}" type="presOf" srcId="{79D24DEC-DE95-4E99-97BE-996D6D66D97C}" destId="{B4322A2E-75F9-4585-88AC-310A6BFCB74D}" srcOrd="0" destOrd="0" presId="urn:microsoft.com/office/officeart/2005/8/layout/hierarchy1"/>
    <dgm:cxn modelId="{81A14E55-3E2F-4B7F-992A-E79D5F82F062}" srcId="{E62792FB-E880-4C7A-B347-92B8707FA7E4}" destId="{833788FC-5026-4F2A-A6B8-01C7B96EC60B}" srcOrd="0" destOrd="0" parTransId="{74089921-7F59-43D6-9405-0BDD0A27FED3}" sibTransId="{DEDF8D43-0A8F-4CC6-BAA7-90D80C8CE3B4}"/>
    <dgm:cxn modelId="{A77D8206-F055-4D17-9657-90D49EC8365B}" type="presOf" srcId="{6B61C5E4-1775-4877-856D-B7E97151EC5D}" destId="{8A4BBFB3-AD0E-4855-BCC0-60CEA3102FB7}" srcOrd="0" destOrd="0" presId="urn:microsoft.com/office/officeart/2005/8/layout/hierarchy1"/>
    <dgm:cxn modelId="{297F7497-6794-47CA-A029-FB2D2C03EEE1}" srcId="{7E232F3A-2FAE-4F6D-86F3-A10740EC01E3}" destId="{E62792FB-E880-4C7A-B347-92B8707FA7E4}" srcOrd="0" destOrd="0" parTransId="{3568D9F8-4D02-4A18-9956-39D4CAA7FFB4}" sibTransId="{513C15B7-EFFA-46C4-AAC3-33194AB2B5A2}"/>
    <dgm:cxn modelId="{30022753-38BD-4B62-B00F-D3823B39A460}" type="presOf" srcId="{2607C157-0EB3-4FA8-B2F6-82A6504A116A}" destId="{F1A84C92-449E-4794-A5B4-EA7A35AE0C42}" srcOrd="0" destOrd="0" presId="urn:microsoft.com/office/officeart/2005/8/layout/hierarchy1"/>
    <dgm:cxn modelId="{0DC5B58E-B6C4-4DF2-92E4-7F2244002BCD}" type="presOf" srcId="{7F090056-DE7C-44BA-8D3E-D51A65BD34AF}" destId="{16803685-79F7-4020-9412-D6EE5256A50E}" srcOrd="0" destOrd="0" presId="urn:microsoft.com/office/officeart/2005/8/layout/hierarchy1"/>
    <dgm:cxn modelId="{891CB3B2-99EB-4E3D-85A6-C54C757C3B1F}" type="presOf" srcId="{2B96231E-F4DB-45BD-BE9C-5CE28D35CC13}" destId="{B1DA249B-EB45-4DCB-BAA6-F214C9EA5743}" srcOrd="0" destOrd="0" presId="urn:microsoft.com/office/officeart/2005/8/layout/hierarchy1"/>
    <dgm:cxn modelId="{E07952D8-D208-4ECC-A703-2504BBE423B0}" srcId="{71B249ED-6903-4942-AB49-F8D98759ADB4}" destId="{7E232F3A-2FAE-4F6D-86F3-A10740EC01E3}" srcOrd="0" destOrd="0" parTransId="{811B5510-8CD8-4659-8747-B7CCBBF1A8BD}" sibTransId="{1689C35B-33D0-410C-9B99-30F596B32A79}"/>
    <dgm:cxn modelId="{075ADA0D-B3E5-41AA-BED7-8C07EC8F4E98}" srcId="{2105BBF7-AB30-4E5F-9B5E-0E25CCE3BB4A}" destId="{0C95F254-3009-45C7-A281-555F04023909}" srcOrd="0" destOrd="0" parTransId="{62E15CBD-3CB3-4F01-B2FB-75BA2FD38C58}" sibTransId="{4A700966-64F8-4964-B10D-CBF65D805D93}"/>
    <dgm:cxn modelId="{A6198EFD-6B86-4879-BFB5-B0EB5F88E4B9}" type="presOf" srcId="{2105BBF7-AB30-4E5F-9B5E-0E25CCE3BB4A}" destId="{F0308F46-A885-4F8C-831C-5AA079527EDE}" srcOrd="0" destOrd="0" presId="urn:microsoft.com/office/officeart/2005/8/layout/hierarchy1"/>
    <dgm:cxn modelId="{D0AE516E-788B-4A51-918D-DDB7E3672287}" type="presOf" srcId="{83BA5D0C-6FF3-4D09-BC17-AAE2DBD6D6BF}" destId="{3F7CE4AF-0EFC-4F06-A9B9-A9C8708C0DA8}" srcOrd="0" destOrd="0" presId="urn:microsoft.com/office/officeart/2005/8/layout/hierarchy1"/>
    <dgm:cxn modelId="{5F258FEF-820D-4707-BE99-5B349E9CFC69}" type="presOf" srcId="{0ECFF894-8550-4045-8629-AE518C36E67C}" destId="{9806417F-945D-461F-B71F-5424FAE8ADE3}" srcOrd="0" destOrd="0" presId="urn:microsoft.com/office/officeart/2005/8/layout/hierarchy1"/>
    <dgm:cxn modelId="{FE6BEC87-9D9A-40AF-8356-873CB18B7A2A}" srcId="{2D90939E-81A0-4D25-807C-BB2561639650}" destId="{79D24DEC-DE95-4E99-97BE-996D6D66D97C}" srcOrd="1" destOrd="0" parTransId="{7F090056-DE7C-44BA-8D3E-D51A65BD34AF}" sibTransId="{7E2CBCC7-C651-4A2F-8E53-A607659B923F}"/>
    <dgm:cxn modelId="{FFA56722-D766-4F1C-9273-0ECBCECFB25A}" srcId="{E62792FB-E880-4C7A-B347-92B8707FA7E4}" destId="{2D90939E-81A0-4D25-807C-BB2561639650}" srcOrd="1" destOrd="0" parTransId="{A342862D-1FC6-43AC-9491-8FC3DC71CD51}" sibTransId="{DDAC6BB2-455C-4ABE-9B0A-A0117726719B}"/>
    <dgm:cxn modelId="{1C18368E-3D71-4D78-BC83-FAFCC80A951E}" srcId="{833788FC-5026-4F2A-A6B8-01C7B96EC60B}" destId="{83BA5D0C-6FF3-4D09-BC17-AAE2DBD6D6BF}" srcOrd="1" destOrd="0" parTransId="{6B61C5E4-1775-4877-856D-B7E97151EC5D}" sibTransId="{16AE3302-A517-476A-BD7B-5DB189D536AF}"/>
    <dgm:cxn modelId="{AC61AEC1-2045-4ACC-A940-801ADE373ADF}" type="presOf" srcId="{761D35F7-83A0-411C-9780-11104D28DB2C}" destId="{B25E1A57-8468-49B7-882E-45D39EDD56A7}" srcOrd="0" destOrd="0" presId="urn:microsoft.com/office/officeart/2005/8/layout/hierarchy1"/>
    <dgm:cxn modelId="{45F9A60C-6C21-4DA6-BED5-5500C648A5CB}" srcId="{7E232F3A-2FAE-4F6D-86F3-A10740EC01E3}" destId="{2105BBF7-AB30-4E5F-9B5E-0E25CCE3BB4A}" srcOrd="1" destOrd="0" parTransId="{2B96231E-F4DB-45BD-BE9C-5CE28D35CC13}" sibTransId="{8FF6CF96-42B1-4DF1-A514-3806840B4FB4}"/>
    <dgm:cxn modelId="{3A400F83-3F26-4FD9-9A01-8AB8ADFE9932}" srcId="{E62792FB-E880-4C7A-B347-92B8707FA7E4}" destId="{2607C157-0EB3-4FA8-B2F6-82A6504A116A}" srcOrd="2" destOrd="0" parTransId="{A17701E5-FCD6-4DD5-96E5-8E30672E4D36}" sibTransId="{CEEF9C73-205A-4559-B75D-E14CB1B07FC1}"/>
    <dgm:cxn modelId="{3714657F-8D71-435B-8095-8E7D6B8701D3}" type="presOf" srcId="{7E232F3A-2FAE-4F6D-86F3-A10740EC01E3}" destId="{CFCD266D-B05F-41E8-B24C-8BBEF9D67E35}" srcOrd="0" destOrd="0" presId="urn:microsoft.com/office/officeart/2005/8/layout/hierarchy1"/>
    <dgm:cxn modelId="{AD221653-7E1A-4486-8A8B-C56DCB7E8E1F}" type="presOf" srcId="{A17701E5-FCD6-4DD5-96E5-8E30672E4D36}" destId="{0BAA358B-3196-4552-BDA3-6EF3DA436A70}" srcOrd="0" destOrd="0" presId="urn:microsoft.com/office/officeart/2005/8/layout/hierarchy1"/>
    <dgm:cxn modelId="{F91016A7-DBE9-4E67-966C-B292E2E90C2C}" type="presOf" srcId="{23F76CF4-EB48-4B34-B3DA-1DE631F75AD9}" destId="{D252A571-D632-4705-8E00-929AD9796FA3}" srcOrd="0" destOrd="0" presId="urn:microsoft.com/office/officeart/2005/8/layout/hierarchy1"/>
    <dgm:cxn modelId="{4D1779D4-FAFE-473E-B3A8-E424DDE393F0}" type="presOf" srcId="{2D90939E-81A0-4D25-807C-BB2561639650}" destId="{801D8733-CBB3-43EE-AF06-F650B334C9B4}" srcOrd="0" destOrd="0" presId="urn:microsoft.com/office/officeart/2005/8/layout/hierarchy1"/>
    <dgm:cxn modelId="{A02EE139-403B-4A26-B9C3-AC4706FE4B59}" type="presOf" srcId="{0C95F254-3009-45C7-A281-555F04023909}" destId="{48FACAE5-C680-421B-8EEA-D83880D26B01}" srcOrd="0" destOrd="0" presId="urn:microsoft.com/office/officeart/2005/8/layout/hierarchy1"/>
    <dgm:cxn modelId="{D8779C50-1B9C-45FE-87F4-7C0C92478222}" type="presOf" srcId="{A342862D-1FC6-43AC-9491-8FC3DC71CD51}" destId="{73724FFD-0B74-4FD2-A3DC-5790D9099C77}" srcOrd="0" destOrd="0" presId="urn:microsoft.com/office/officeart/2005/8/layout/hierarchy1"/>
    <dgm:cxn modelId="{557E8E37-5FCF-42C6-B341-EBFD5DBAFBF1}" type="presOf" srcId="{74089921-7F59-43D6-9405-0BDD0A27FED3}" destId="{65E70B36-4D56-4083-9F50-4F34CF7B008F}" srcOrd="0" destOrd="0" presId="urn:microsoft.com/office/officeart/2005/8/layout/hierarchy1"/>
    <dgm:cxn modelId="{82FD5500-1E1C-47B3-A0F8-203ECD700817}" type="presParOf" srcId="{38DE01DF-1F29-48C5-B8D2-7C200167F38F}" destId="{13AC025A-2D97-4D58-B079-D64CB84A9ABD}" srcOrd="0" destOrd="0" presId="urn:microsoft.com/office/officeart/2005/8/layout/hierarchy1"/>
    <dgm:cxn modelId="{E2BA2B39-5460-4CE3-A5B6-0DD0F2AC4AEC}" type="presParOf" srcId="{13AC025A-2D97-4D58-B079-D64CB84A9ABD}" destId="{C33645C6-64E3-4274-AC8F-6439DE746F6E}" srcOrd="0" destOrd="0" presId="urn:microsoft.com/office/officeart/2005/8/layout/hierarchy1"/>
    <dgm:cxn modelId="{D3B2A80F-B169-4B6D-B505-827A348244E7}" type="presParOf" srcId="{C33645C6-64E3-4274-AC8F-6439DE746F6E}" destId="{712C5EC2-E645-4EC1-B77E-9B7E7FA8BA4A}" srcOrd="0" destOrd="0" presId="urn:microsoft.com/office/officeart/2005/8/layout/hierarchy1"/>
    <dgm:cxn modelId="{5BB6956C-7AEC-42BF-8762-1D6A6F29355B}" type="presParOf" srcId="{C33645C6-64E3-4274-AC8F-6439DE746F6E}" destId="{CFCD266D-B05F-41E8-B24C-8BBEF9D67E35}" srcOrd="1" destOrd="0" presId="urn:microsoft.com/office/officeart/2005/8/layout/hierarchy1"/>
    <dgm:cxn modelId="{9713DD88-739C-49D0-BECB-76122000FAE8}" type="presParOf" srcId="{13AC025A-2D97-4D58-B079-D64CB84A9ABD}" destId="{B6982147-A699-4C0D-BB58-DCC5A611F3E8}" srcOrd="1" destOrd="0" presId="urn:microsoft.com/office/officeart/2005/8/layout/hierarchy1"/>
    <dgm:cxn modelId="{F811050A-8FCA-4A3D-9B04-3114E59A2A85}" type="presParOf" srcId="{B6982147-A699-4C0D-BB58-DCC5A611F3E8}" destId="{FEE494D1-24F2-4FD2-9C7B-E1678013A8B4}" srcOrd="0" destOrd="0" presId="urn:microsoft.com/office/officeart/2005/8/layout/hierarchy1"/>
    <dgm:cxn modelId="{4691A6CC-F7CA-456D-81A4-1ED553D2EA34}" type="presParOf" srcId="{B6982147-A699-4C0D-BB58-DCC5A611F3E8}" destId="{29039695-37D4-4F74-9B8A-E63850FFB5DA}" srcOrd="1" destOrd="0" presId="urn:microsoft.com/office/officeart/2005/8/layout/hierarchy1"/>
    <dgm:cxn modelId="{EE19A329-D057-47D3-B3EB-933614966B11}" type="presParOf" srcId="{29039695-37D4-4F74-9B8A-E63850FFB5DA}" destId="{B1D019D9-B9A9-4DD1-AB2E-9CE3C782A973}" srcOrd="0" destOrd="0" presId="urn:microsoft.com/office/officeart/2005/8/layout/hierarchy1"/>
    <dgm:cxn modelId="{8E0AD5E4-B315-4E1B-9715-09E58A0FFB38}" type="presParOf" srcId="{B1D019D9-B9A9-4DD1-AB2E-9CE3C782A973}" destId="{1893FE52-3542-45D1-B262-05CD85776C43}" srcOrd="0" destOrd="0" presId="urn:microsoft.com/office/officeart/2005/8/layout/hierarchy1"/>
    <dgm:cxn modelId="{DD48E155-B5B2-4B3E-89B3-5197192DCE77}" type="presParOf" srcId="{B1D019D9-B9A9-4DD1-AB2E-9CE3C782A973}" destId="{3FCA617B-B900-429F-9463-F8ABCE556BCB}" srcOrd="1" destOrd="0" presId="urn:microsoft.com/office/officeart/2005/8/layout/hierarchy1"/>
    <dgm:cxn modelId="{EB14AE04-B3D3-48A1-B332-1C9E7162D06B}" type="presParOf" srcId="{29039695-37D4-4F74-9B8A-E63850FFB5DA}" destId="{65C6206E-47E2-4A4A-9608-BB8CEC33EB17}" srcOrd="1" destOrd="0" presId="urn:microsoft.com/office/officeart/2005/8/layout/hierarchy1"/>
    <dgm:cxn modelId="{46378451-FEBC-4508-B51D-9DEE4D9EEC26}" type="presParOf" srcId="{65C6206E-47E2-4A4A-9608-BB8CEC33EB17}" destId="{65E70B36-4D56-4083-9F50-4F34CF7B008F}" srcOrd="0" destOrd="0" presId="urn:microsoft.com/office/officeart/2005/8/layout/hierarchy1"/>
    <dgm:cxn modelId="{971ADD8A-3B99-4185-AECD-4BB90F93835F}" type="presParOf" srcId="{65C6206E-47E2-4A4A-9608-BB8CEC33EB17}" destId="{A73E6A6E-B7E6-4E37-9BE9-25B8671A4A9E}" srcOrd="1" destOrd="0" presId="urn:microsoft.com/office/officeart/2005/8/layout/hierarchy1"/>
    <dgm:cxn modelId="{D3E04ED2-9874-4F31-A783-949A2AFC7454}" type="presParOf" srcId="{A73E6A6E-B7E6-4E37-9BE9-25B8671A4A9E}" destId="{458FFEE6-F5E1-44BE-A56C-E8A22CEBCC90}" srcOrd="0" destOrd="0" presId="urn:microsoft.com/office/officeart/2005/8/layout/hierarchy1"/>
    <dgm:cxn modelId="{1262AFB3-5C4F-4D04-A69C-5805C60ED376}" type="presParOf" srcId="{458FFEE6-F5E1-44BE-A56C-E8A22CEBCC90}" destId="{20B0EBD8-870C-46C7-8563-1C3E45BE042D}" srcOrd="0" destOrd="0" presId="urn:microsoft.com/office/officeart/2005/8/layout/hierarchy1"/>
    <dgm:cxn modelId="{2696D1EE-16E6-4243-82F0-434E697B62A5}" type="presParOf" srcId="{458FFEE6-F5E1-44BE-A56C-E8A22CEBCC90}" destId="{1F4B7846-1CC1-4833-89FA-B49D48DE9B5F}" srcOrd="1" destOrd="0" presId="urn:microsoft.com/office/officeart/2005/8/layout/hierarchy1"/>
    <dgm:cxn modelId="{0E4DAFB2-60A1-4F7A-B6AF-FA7C9C409B50}" type="presParOf" srcId="{A73E6A6E-B7E6-4E37-9BE9-25B8671A4A9E}" destId="{0DFD57B0-E52B-4D21-85B0-AB47560EBB24}" srcOrd="1" destOrd="0" presId="urn:microsoft.com/office/officeart/2005/8/layout/hierarchy1"/>
    <dgm:cxn modelId="{43E57B9F-E734-4A76-8E16-59D01686D935}" type="presParOf" srcId="{0DFD57B0-E52B-4D21-85B0-AB47560EBB24}" destId="{B25E1A57-8468-49B7-882E-45D39EDD56A7}" srcOrd="0" destOrd="0" presId="urn:microsoft.com/office/officeart/2005/8/layout/hierarchy1"/>
    <dgm:cxn modelId="{FD514FF0-576C-498A-8686-580D6385F6F4}" type="presParOf" srcId="{0DFD57B0-E52B-4D21-85B0-AB47560EBB24}" destId="{CD9FFF1F-ECEE-45EC-A83A-1EC8958BCE3F}" srcOrd="1" destOrd="0" presId="urn:microsoft.com/office/officeart/2005/8/layout/hierarchy1"/>
    <dgm:cxn modelId="{FCB0729B-4471-4414-BA54-BDE7AC6AFDCB}" type="presParOf" srcId="{CD9FFF1F-ECEE-45EC-A83A-1EC8958BCE3F}" destId="{15574A4D-3C12-4BF0-905A-04B29434C75C}" srcOrd="0" destOrd="0" presId="urn:microsoft.com/office/officeart/2005/8/layout/hierarchy1"/>
    <dgm:cxn modelId="{61248FB4-1AF0-408C-AD45-97A8A5A05886}" type="presParOf" srcId="{15574A4D-3C12-4BF0-905A-04B29434C75C}" destId="{434F3076-8D43-46B1-8B75-85D22190A1FB}" srcOrd="0" destOrd="0" presId="urn:microsoft.com/office/officeart/2005/8/layout/hierarchy1"/>
    <dgm:cxn modelId="{B5EDF6D9-E3AA-435E-9064-ED9138BDD827}" type="presParOf" srcId="{15574A4D-3C12-4BF0-905A-04B29434C75C}" destId="{D3403B2C-8C73-44B3-AF9F-0F07A5A64132}" srcOrd="1" destOrd="0" presId="urn:microsoft.com/office/officeart/2005/8/layout/hierarchy1"/>
    <dgm:cxn modelId="{C578F5E3-C865-4441-83EC-7A9EB690F520}" type="presParOf" srcId="{CD9FFF1F-ECEE-45EC-A83A-1EC8958BCE3F}" destId="{2BF95367-F0D9-481C-8176-6105B6A1F09F}" srcOrd="1" destOrd="0" presId="urn:microsoft.com/office/officeart/2005/8/layout/hierarchy1"/>
    <dgm:cxn modelId="{175B78B8-72AA-430D-862A-EB93647E9353}" type="presParOf" srcId="{0DFD57B0-E52B-4D21-85B0-AB47560EBB24}" destId="{8A4BBFB3-AD0E-4855-BCC0-60CEA3102FB7}" srcOrd="2" destOrd="0" presId="urn:microsoft.com/office/officeart/2005/8/layout/hierarchy1"/>
    <dgm:cxn modelId="{8A509F13-D9BF-4588-903B-98D339623385}" type="presParOf" srcId="{0DFD57B0-E52B-4D21-85B0-AB47560EBB24}" destId="{46DEA4BE-8EFD-4AC9-9B28-D25CC23F4BE7}" srcOrd="3" destOrd="0" presId="urn:microsoft.com/office/officeart/2005/8/layout/hierarchy1"/>
    <dgm:cxn modelId="{CE473955-C190-47F4-A98B-6410ACB7ACAB}" type="presParOf" srcId="{46DEA4BE-8EFD-4AC9-9B28-D25CC23F4BE7}" destId="{4E008014-663C-4A1D-8617-D9FAF0906C67}" srcOrd="0" destOrd="0" presId="urn:microsoft.com/office/officeart/2005/8/layout/hierarchy1"/>
    <dgm:cxn modelId="{D8ADFE97-58C3-4D8C-A5D3-0DCE1925154F}" type="presParOf" srcId="{4E008014-663C-4A1D-8617-D9FAF0906C67}" destId="{0FF8F52F-5117-4CEA-8412-20E2814CCD1B}" srcOrd="0" destOrd="0" presId="urn:microsoft.com/office/officeart/2005/8/layout/hierarchy1"/>
    <dgm:cxn modelId="{A6A69392-7953-4A59-856D-FD40D68123F0}" type="presParOf" srcId="{4E008014-663C-4A1D-8617-D9FAF0906C67}" destId="{3F7CE4AF-0EFC-4F06-A9B9-A9C8708C0DA8}" srcOrd="1" destOrd="0" presId="urn:microsoft.com/office/officeart/2005/8/layout/hierarchy1"/>
    <dgm:cxn modelId="{5468903C-33BE-46A1-BACD-C272C7A5B0A4}" type="presParOf" srcId="{46DEA4BE-8EFD-4AC9-9B28-D25CC23F4BE7}" destId="{C6AB21A2-6E42-4A85-95F1-CE15CE8DB57B}" srcOrd="1" destOrd="0" presId="urn:microsoft.com/office/officeart/2005/8/layout/hierarchy1"/>
    <dgm:cxn modelId="{236DC18E-1662-4D78-BE42-771E17602730}" type="presParOf" srcId="{65C6206E-47E2-4A4A-9608-BB8CEC33EB17}" destId="{73724FFD-0B74-4FD2-A3DC-5790D9099C77}" srcOrd="2" destOrd="0" presId="urn:microsoft.com/office/officeart/2005/8/layout/hierarchy1"/>
    <dgm:cxn modelId="{E1A57048-6C94-4160-9DE1-CDAF40466B74}" type="presParOf" srcId="{65C6206E-47E2-4A4A-9608-BB8CEC33EB17}" destId="{1FDA4D83-FB60-432A-BDB6-0BAC0042E287}" srcOrd="3" destOrd="0" presId="urn:microsoft.com/office/officeart/2005/8/layout/hierarchy1"/>
    <dgm:cxn modelId="{230EB869-513C-4F83-83D7-3210F6A339D1}" type="presParOf" srcId="{1FDA4D83-FB60-432A-BDB6-0BAC0042E287}" destId="{EEA88402-99AD-4C5D-AB46-A8E8CEA59996}" srcOrd="0" destOrd="0" presId="urn:microsoft.com/office/officeart/2005/8/layout/hierarchy1"/>
    <dgm:cxn modelId="{705F364A-C25C-43E7-A4FD-4764B07794D9}" type="presParOf" srcId="{EEA88402-99AD-4C5D-AB46-A8E8CEA59996}" destId="{01A82689-EF9C-423B-BF7F-971D3B049326}" srcOrd="0" destOrd="0" presId="urn:microsoft.com/office/officeart/2005/8/layout/hierarchy1"/>
    <dgm:cxn modelId="{068B88C0-486F-4338-854C-FBE2A6EF1FC4}" type="presParOf" srcId="{EEA88402-99AD-4C5D-AB46-A8E8CEA59996}" destId="{801D8733-CBB3-43EE-AF06-F650B334C9B4}" srcOrd="1" destOrd="0" presId="urn:microsoft.com/office/officeart/2005/8/layout/hierarchy1"/>
    <dgm:cxn modelId="{A52100A7-FDA4-4E25-826A-548C3F3DDFAA}" type="presParOf" srcId="{1FDA4D83-FB60-432A-BDB6-0BAC0042E287}" destId="{54A673EF-A0AC-4071-8F65-7D54ECF973B4}" srcOrd="1" destOrd="0" presId="urn:microsoft.com/office/officeart/2005/8/layout/hierarchy1"/>
    <dgm:cxn modelId="{A6B40833-C399-4D81-991D-F8DEC5E4757D}" type="presParOf" srcId="{54A673EF-A0AC-4071-8F65-7D54ECF973B4}" destId="{D252A571-D632-4705-8E00-929AD9796FA3}" srcOrd="0" destOrd="0" presId="urn:microsoft.com/office/officeart/2005/8/layout/hierarchy1"/>
    <dgm:cxn modelId="{1CF22CB2-CA2F-4808-B7F6-74237BBC4FC6}" type="presParOf" srcId="{54A673EF-A0AC-4071-8F65-7D54ECF973B4}" destId="{D0577868-DE77-4B1E-A0BF-621A7174ED1B}" srcOrd="1" destOrd="0" presId="urn:microsoft.com/office/officeart/2005/8/layout/hierarchy1"/>
    <dgm:cxn modelId="{8E2A4105-37EE-43B5-AF4A-423BA09DE023}" type="presParOf" srcId="{D0577868-DE77-4B1E-A0BF-621A7174ED1B}" destId="{07BA24F3-FA9A-43A8-B3BA-A5AB50ADEAB1}" srcOrd="0" destOrd="0" presId="urn:microsoft.com/office/officeart/2005/8/layout/hierarchy1"/>
    <dgm:cxn modelId="{0D509D13-9A31-4483-B4A4-8DEFA75A1467}" type="presParOf" srcId="{07BA24F3-FA9A-43A8-B3BA-A5AB50ADEAB1}" destId="{74038062-D23E-4E96-927E-286DA3F2367F}" srcOrd="0" destOrd="0" presId="urn:microsoft.com/office/officeart/2005/8/layout/hierarchy1"/>
    <dgm:cxn modelId="{CDAE866D-6AB1-496C-883A-00C3FA3754A7}" type="presParOf" srcId="{07BA24F3-FA9A-43A8-B3BA-A5AB50ADEAB1}" destId="{9806417F-945D-461F-B71F-5424FAE8ADE3}" srcOrd="1" destOrd="0" presId="urn:microsoft.com/office/officeart/2005/8/layout/hierarchy1"/>
    <dgm:cxn modelId="{8C90CBA9-8C3B-49B7-A075-B2B3ACB23FF0}" type="presParOf" srcId="{D0577868-DE77-4B1E-A0BF-621A7174ED1B}" destId="{B6308A13-D101-47B8-B28C-2A561F8A1DED}" srcOrd="1" destOrd="0" presId="urn:microsoft.com/office/officeart/2005/8/layout/hierarchy1"/>
    <dgm:cxn modelId="{E9A67364-62D7-46F0-AF29-8B5EA04447A9}" type="presParOf" srcId="{54A673EF-A0AC-4071-8F65-7D54ECF973B4}" destId="{16803685-79F7-4020-9412-D6EE5256A50E}" srcOrd="2" destOrd="0" presId="urn:microsoft.com/office/officeart/2005/8/layout/hierarchy1"/>
    <dgm:cxn modelId="{7606A10B-1BE2-429C-90F8-0C0D16523624}" type="presParOf" srcId="{54A673EF-A0AC-4071-8F65-7D54ECF973B4}" destId="{1CE5273C-1E5E-440A-A6D8-B84E96E28A1F}" srcOrd="3" destOrd="0" presId="urn:microsoft.com/office/officeart/2005/8/layout/hierarchy1"/>
    <dgm:cxn modelId="{2FC2AD11-083F-486B-BF7C-0CDFB7FB8F42}" type="presParOf" srcId="{1CE5273C-1E5E-440A-A6D8-B84E96E28A1F}" destId="{5A7414C6-D93E-4CBD-BCB7-F78079C20CFE}" srcOrd="0" destOrd="0" presId="urn:microsoft.com/office/officeart/2005/8/layout/hierarchy1"/>
    <dgm:cxn modelId="{9617BC26-9EFC-4216-8CC6-B88C5E80DD0C}" type="presParOf" srcId="{5A7414C6-D93E-4CBD-BCB7-F78079C20CFE}" destId="{74287401-5D26-4330-9BCA-48030A9D3FE0}" srcOrd="0" destOrd="0" presId="urn:microsoft.com/office/officeart/2005/8/layout/hierarchy1"/>
    <dgm:cxn modelId="{F5BD6CEF-7429-41B1-ACC3-558B6C4AB209}" type="presParOf" srcId="{5A7414C6-D93E-4CBD-BCB7-F78079C20CFE}" destId="{B4322A2E-75F9-4585-88AC-310A6BFCB74D}" srcOrd="1" destOrd="0" presId="urn:microsoft.com/office/officeart/2005/8/layout/hierarchy1"/>
    <dgm:cxn modelId="{8D5A0284-2B3A-4388-A18A-50DD497BA77F}" type="presParOf" srcId="{1CE5273C-1E5E-440A-A6D8-B84E96E28A1F}" destId="{38E21A98-48E6-45A3-A0B3-65CAA559C639}" srcOrd="1" destOrd="0" presId="urn:microsoft.com/office/officeart/2005/8/layout/hierarchy1"/>
    <dgm:cxn modelId="{9CBB6C3E-4468-49EF-9B48-58062AFE72A4}" type="presParOf" srcId="{65C6206E-47E2-4A4A-9608-BB8CEC33EB17}" destId="{0BAA358B-3196-4552-BDA3-6EF3DA436A70}" srcOrd="4" destOrd="0" presId="urn:microsoft.com/office/officeart/2005/8/layout/hierarchy1"/>
    <dgm:cxn modelId="{90BE056D-8D23-452B-AF24-B959EC1E6883}" type="presParOf" srcId="{65C6206E-47E2-4A4A-9608-BB8CEC33EB17}" destId="{6B80DF41-FA6B-46BE-85E6-1A6B92002AD3}" srcOrd="5" destOrd="0" presId="urn:microsoft.com/office/officeart/2005/8/layout/hierarchy1"/>
    <dgm:cxn modelId="{F4FECE87-0FFF-470E-AAE9-D6C73EA4BB33}" type="presParOf" srcId="{6B80DF41-FA6B-46BE-85E6-1A6B92002AD3}" destId="{CA70B99F-47D5-4999-9F25-C3C499906A11}" srcOrd="0" destOrd="0" presId="urn:microsoft.com/office/officeart/2005/8/layout/hierarchy1"/>
    <dgm:cxn modelId="{230B8D81-3D1A-4168-B565-145DA7890F0D}" type="presParOf" srcId="{CA70B99F-47D5-4999-9F25-C3C499906A11}" destId="{E92101A1-26EA-44D5-A40C-BEB646FC6B02}" srcOrd="0" destOrd="0" presId="urn:microsoft.com/office/officeart/2005/8/layout/hierarchy1"/>
    <dgm:cxn modelId="{681C8CEB-90A5-45B1-9993-D752C32A29BA}" type="presParOf" srcId="{CA70B99F-47D5-4999-9F25-C3C499906A11}" destId="{F1A84C92-449E-4794-A5B4-EA7A35AE0C42}" srcOrd="1" destOrd="0" presId="urn:microsoft.com/office/officeart/2005/8/layout/hierarchy1"/>
    <dgm:cxn modelId="{1C304C44-1F8F-4D6B-B6E0-4DDC50D2B58D}" type="presParOf" srcId="{6B80DF41-FA6B-46BE-85E6-1A6B92002AD3}" destId="{392F60C0-7869-49C2-9F6D-9232F289592C}" srcOrd="1" destOrd="0" presId="urn:microsoft.com/office/officeart/2005/8/layout/hierarchy1"/>
    <dgm:cxn modelId="{E0FF9CBD-DE44-4D75-B1B7-30D09B15BD68}" type="presParOf" srcId="{B6982147-A699-4C0D-BB58-DCC5A611F3E8}" destId="{B1DA249B-EB45-4DCB-BAA6-F214C9EA5743}" srcOrd="2" destOrd="0" presId="urn:microsoft.com/office/officeart/2005/8/layout/hierarchy1"/>
    <dgm:cxn modelId="{C2B90E5F-6F96-4637-91E5-8AA62629C0AF}" type="presParOf" srcId="{B6982147-A699-4C0D-BB58-DCC5A611F3E8}" destId="{903FBE8B-CF95-4987-96C5-2CA31F323463}" srcOrd="3" destOrd="0" presId="urn:microsoft.com/office/officeart/2005/8/layout/hierarchy1"/>
    <dgm:cxn modelId="{9C4D4D04-BE1B-4CD9-8F24-F71F0FA9E9B4}" type="presParOf" srcId="{903FBE8B-CF95-4987-96C5-2CA31F323463}" destId="{E6C8AEE9-6821-4760-A11B-4F73E196541A}" srcOrd="0" destOrd="0" presId="urn:microsoft.com/office/officeart/2005/8/layout/hierarchy1"/>
    <dgm:cxn modelId="{6DE24ADD-6161-4D1F-BCC2-A9DAEE145D16}" type="presParOf" srcId="{E6C8AEE9-6821-4760-A11B-4F73E196541A}" destId="{B4D4C03D-028F-47D3-89C2-34F3107BD701}" srcOrd="0" destOrd="0" presId="urn:microsoft.com/office/officeart/2005/8/layout/hierarchy1"/>
    <dgm:cxn modelId="{6A680580-E339-411A-94FE-76BD55C2500D}" type="presParOf" srcId="{E6C8AEE9-6821-4760-A11B-4F73E196541A}" destId="{F0308F46-A885-4F8C-831C-5AA079527EDE}" srcOrd="1" destOrd="0" presId="urn:microsoft.com/office/officeart/2005/8/layout/hierarchy1"/>
    <dgm:cxn modelId="{82778D4A-FC31-4574-85B4-7CDF92AD5D76}" type="presParOf" srcId="{903FBE8B-CF95-4987-96C5-2CA31F323463}" destId="{91578D81-9AC9-4281-96FC-A48F11A9E96B}" srcOrd="1" destOrd="0" presId="urn:microsoft.com/office/officeart/2005/8/layout/hierarchy1"/>
    <dgm:cxn modelId="{D680304A-E166-4B3C-A02E-60A038732459}" type="presParOf" srcId="{91578D81-9AC9-4281-96FC-A48F11A9E96B}" destId="{DDAB5F68-2F72-4804-9F48-8670BE9C1CE9}" srcOrd="0" destOrd="0" presId="urn:microsoft.com/office/officeart/2005/8/layout/hierarchy1"/>
    <dgm:cxn modelId="{60BB1017-895D-402E-9B57-22E2990DC6BB}" type="presParOf" srcId="{91578D81-9AC9-4281-96FC-A48F11A9E96B}" destId="{CB4DD3D2-3622-45AF-BC0E-85567D03BD6C}" srcOrd="1" destOrd="0" presId="urn:microsoft.com/office/officeart/2005/8/layout/hierarchy1"/>
    <dgm:cxn modelId="{3390DDAB-44F7-432B-B109-C014EF2A11B2}" type="presParOf" srcId="{CB4DD3D2-3622-45AF-BC0E-85567D03BD6C}" destId="{B254237E-9561-4014-8F7D-CAA364960B4E}" srcOrd="0" destOrd="0" presId="urn:microsoft.com/office/officeart/2005/8/layout/hierarchy1"/>
    <dgm:cxn modelId="{B9144559-BB30-4C63-B9B3-5A4BE32CF203}" type="presParOf" srcId="{B254237E-9561-4014-8F7D-CAA364960B4E}" destId="{794AC1DE-AA22-4EAF-BA70-88BBEBF959BD}" srcOrd="0" destOrd="0" presId="urn:microsoft.com/office/officeart/2005/8/layout/hierarchy1"/>
    <dgm:cxn modelId="{99391D2F-40EE-4D90-A329-FA73F16B0B7B}" type="presParOf" srcId="{B254237E-9561-4014-8F7D-CAA364960B4E}" destId="{48FACAE5-C680-421B-8EEA-D83880D26B01}" srcOrd="1" destOrd="0" presId="urn:microsoft.com/office/officeart/2005/8/layout/hierarchy1"/>
    <dgm:cxn modelId="{0EB06746-E7CF-489F-9B9C-63A86EF426EB}" type="presParOf" srcId="{CB4DD3D2-3622-45AF-BC0E-85567D03BD6C}" destId="{E51F50C8-226A-4C98-BBD5-E24523EBE3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9BE04C-5EDE-4A63-A8EE-AB8BD23482A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736058-7C69-49F1-A52C-8DB31A947621}">
      <dgm:prSet phldrT="[Texto]"/>
      <dgm:spPr/>
      <dgm:t>
        <a:bodyPr/>
        <a:lstStyle/>
        <a:p>
          <a:r>
            <a:rPr lang="en-US" dirty="0" smtClean="0"/>
            <a:t>Cast Irons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8A78D506-6D40-4005-803D-0AAC4DFA43BC}" type="parTrans" cxnId="{E30E5239-90CE-4009-9AFC-3AE344448C40}">
      <dgm:prSet/>
      <dgm:spPr/>
      <dgm:t>
        <a:bodyPr/>
        <a:lstStyle/>
        <a:p>
          <a:endParaRPr lang="en-US"/>
        </a:p>
      </dgm:t>
    </dgm:pt>
    <dgm:pt modelId="{8CB5B99F-939A-4AAA-A88D-B5D568AE160E}" type="sibTrans" cxnId="{E30E5239-90CE-4009-9AFC-3AE344448C40}">
      <dgm:prSet/>
      <dgm:spPr/>
      <dgm:t>
        <a:bodyPr/>
        <a:lstStyle/>
        <a:p>
          <a:endParaRPr lang="en-US"/>
        </a:p>
      </dgm:t>
    </dgm:pt>
    <dgm:pt modelId="{6BE48DDE-9AD3-4944-97F5-C85137B2C56A}">
      <dgm:prSet phldrT="[Texto]"/>
      <dgm:spPr/>
      <dgm:t>
        <a:bodyPr/>
        <a:lstStyle/>
        <a:p>
          <a:r>
            <a:rPr lang="en-US" dirty="0" smtClean="0"/>
            <a:t>Gray Iron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C15B6AB2-CFC4-492E-8741-528A05B6D197}" type="parTrans" cxnId="{9C336605-EBC2-41AB-95AC-BDA7058C282D}">
      <dgm:prSet/>
      <dgm:spPr/>
      <dgm:t>
        <a:bodyPr/>
        <a:lstStyle/>
        <a:p>
          <a:endParaRPr lang="en-US"/>
        </a:p>
      </dgm:t>
    </dgm:pt>
    <dgm:pt modelId="{543C3954-7033-467B-9AFF-B2D09275D460}" type="sibTrans" cxnId="{9C336605-EBC2-41AB-95AC-BDA7058C282D}">
      <dgm:prSet/>
      <dgm:spPr/>
      <dgm:t>
        <a:bodyPr/>
        <a:lstStyle/>
        <a:p>
          <a:endParaRPr lang="en-US"/>
        </a:p>
      </dgm:t>
    </dgm:pt>
    <dgm:pt modelId="{AF68496D-E8AA-4741-8D2F-A3337F8C9772}">
      <dgm:prSet phldrT="[Texto]"/>
      <dgm:spPr/>
      <dgm:t>
        <a:bodyPr/>
        <a:lstStyle/>
        <a:p>
          <a:r>
            <a:rPr lang="en-US" dirty="0" smtClean="0"/>
            <a:t>Ductile iron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45067A7D-0822-4F1B-8809-752AD1EAC864}" type="parTrans" cxnId="{F3435B43-1056-4781-BDF5-41BBF5070581}">
      <dgm:prSet/>
      <dgm:spPr/>
      <dgm:t>
        <a:bodyPr/>
        <a:lstStyle/>
        <a:p>
          <a:endParaRPr lang="en-US"/>
        </a:p>
      </dgm:t>
    </dgm:pt>
    <dgm:pt modelId="{C7CCB83C-6899-49D1-AF60-223A047B52CF}" type="sibTrans" cxnId="{F3435B43-1056-4781-BDF5-41BBF5070581}">
      <dgm:prSet/>
      <dgm:spPr/>
      <dgm:t>
        <a:bodyPr/>
        <a:lstStyle/>
        <a:p>
          <a:endParaRPr lang="en-US"/>
        </a:p>
      </dgm:t>
    </dgm:pt>
    <dgm:pt modelId="{949AEFA8-D5A7-4424-9E37-AE017920228C}">
      <dgm:prSet phldrT="[Texto]"/>
      <dgm:spPr/>
      <dgm:t>
        <a:bodyPr/>
        <a:lstStyle/>
        <a:p>
          <a:r>
            <a:rPr lang="en-US" dirty="0" smtClean="0"/>
            <a:t>White and Malleable iron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6771CEB9-12E3-4221-B547-A34A0640B84B}" type="parTrans" cxnId="{49D060B0-2F22-45CC-B378-A46701E188A4}">
      <dgm:prSet/>
      <dgm:spPr/>
      <dgm:t>
        <a:bodyPr/>
        <a:lstStyle/>
        <a:p>
          <a:endParaRPr lang="en-US"/>
        </a:p>
      </dgm:t>
    </dgm:pt>
    <dgm:pt modelId="{748E97A8-0569-417E-8E07-5B15C3B5CEA7}" type="sibTrans" cxnId="{49D060B0-2F22-45CC-B378-A46701E188A4}">
      <dgm:prSet/>
      <dgm:spPr/>
      <dgm:t>
        <a:bodyPr/>
        <a:lstStyle/>
        <a:p>
          <a:endParaRPr lang="en-US"/>
        </a:p>
      </dgm:t>
    </dgm:pt>
    <dgm:pt modelId="{D48DC14A-8FBD-4F32-B541-E46015729A86}">
      <dgm:prSet phldrT="[Texto]"/>
      <dgm:spPr/>
      <dgm:t>
        <a:bodyPr/>
        <a:lstStyle/>
        <a:p>
          <a:r>
            <a:rPr lang="en-US" dirty="0" smtClean="0"/>
            <a:t>Compacted graphite iron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F5C970B2-CC95-452E-B01F-0250093A11D0}" type="parTrans" cxnId="{21F30B5A-28B1-4405-B6FE-DACACD061882}">
      <dgm:prSet/>
      <dgm:spPr/>
      <dgm:t>
        <a:bodyPr/>
        <a:lstStyle/>
        <a:p>
          <a:endParaRPr lang="en-US"/>
        </a:p>
      </dgm:t>
    </dgm:pt>
    <dgm:pt modelId="{EC9AF4D0-C5AA-4D16-ABEF-AEEFCB5A76C0}" type="sibTrans" cxnId="{21F30B5A-28B1-4405-B6FE-DACACD061882}">
      <dgm:prSet/>
      <dgm:spPr/>
      <dgm:t>
        <a:bodyPr/>
        <a:lstStyle/>
        <a:p>
          <a:endParaRPr lang="en-US"/>
        </a:p>
      </dgm:t>
    </dgm:pt>
    <dgm:pt modelId="{D01A5094-7FE5-4FE6-B3D6-DC0BE2C4BD54}" type="pres">
      <dgm:prSet presAssocID="{909BE04C-5EDE-4A63-A8EE-AB8BD23482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DF170EE-D713-4321-888B-25EFE815FAF0}" type="pres">
      <dgm:prSet presAssocID="{F3736058-7C69-49F1-A52C-8DB31A947621}" presName="hierRoot1" presStyleCnt="0"/>
      <dgm:spPr/>
    </dgm:pt>
    <dgm:pt modelId="{B4FE6D29-CFDA-4463-96EC-84151BB76DC0}" type="pres">
      <dgm:prSet presAssocID="{F3736058-7C69-49F1-A52C-8DB31A947621}" presName="composite" presStyleCnt="0"/>
      <dgm:spPr/>
    </dgm:pt>
    <dgm:pt modelId="{5511B7C5-96EC-4B66-B23D-23166F5C51EC}" type="pres">
      <dgm:prSet presAssocID="{F3736058-7C69-49F1-A52C-8DB31A947621}" presName="background" presStyleLbl="node0" presStyleIdx="0" presStyleCnt="1"/>
      <dgm:spPr/>
    </dgm:pt>
    <dgm:pt modelId="{17B55BC1-2602-4124-B64D-BA1CFDC1BB75}" type="pres">
      <dgm:prSet presAssocID="{F3736058-7C69-49F1-A52C-8DB31A947621}" presName="text" presStyleLbl="fgAcc0" presStyleIdx="0" presStyleCnt="1" custScaleX="1414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7317E9-6D96-4947-B5A3-6781B25BFDE5}" type="pres">
      <dgm:prSet presAssocID="{F3736058-7C69-49F1-A52C-8DB31A947621}" presName="hierChild2" presStyleCnt="0"/>
      <dgm:spPr/>
    </dgm:pt>
    <dgm:pt modelId="{174B6679-A8F1-4B91-8C16-F0EBAEC337D1}" type="pres">
      <dgm:prSet presAssocID="{C15B6AB2-CFC4-492E-8741-528A05B6D197}" presName="Name10" presStyleLbl="parChTrans1D2" presStyleIdx="0" presStyleCnt="4"/>
      <dgm:spPr/>
      <dgm:t>
        <a:bodyPr/>
        <a:lstStyle/>
        <a:p>
          <a:endParaRPr lang="en-US"/>
        </a:p>
      </dgm:t>
    </dgm:pt>
    <dgm:pt modelId="{2589622D-2C42-4100-A8DB-0BF31D6221FD}" type="pres">
      <dgm:prSet presAssocID="{6BE48DDE-9AD3-4944-97F5-C85137B2C56A}" presName="hierRoot2" presStyleCnt="0"/>
      <dgm:spPr/>
    </dgm:pt>
    <dgm:pt modelId="{E27062D4-4638-4CD2-A3F4-8DE808D9E758}" type="pres">
      <dgm:prSet presAssocID="{6BE48DDE-9AD3-4944-97F5-C85137B2C56A}" presName="composite2" presStyleCnt="0"/>
      <dgm:spPr/>
    </dgm:pt>
    <dgm:pt modelId="{01883383-F06A-4CFE-A8D7-1F29845DF6F2}" type="pres">
      <dgm:prSet presAssocID="{6BE48DDE-9AD3-4944-97F5-C85137B2C56A}" presName="background2" presStyleLbl="node2" presStyleIdx="0" presStyleCnt="4"/>
      <dgm:spPr/>
    </dgm:pt>
    <dgm:pt modelId="{0BFB5DBC-D89A-448B-9E2C-2AE883C46B54}" type="pres">
      <dgm:prSet presAssocID="{6BE48DDE-9AD3-4944-97F5-C85137B2C56A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6A1270-B979-4185-A38E-16FE18639DCA}" type="pres">
      <dgm:prSet presAssocID="{6BE48DDE-9AD3-4944-97F5-C85137B2C56A}" presName="hierChild3" presStyleCnt="0"/>
      <dgm:spPr/>
    </dgm:pt>
    <dgm:pt modelId="{516622A5-B1CC-45A2-849A-4A688F1BB284}" type="pres">
      <dgm:prSet presAssocID="{45067A7D-0822-4F1B-8809-752AD1EAC864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6606A32-6C23-4956-903E-F593898EA386}" type="pres">
      <dgm:prSet presAssocID="{AF68496D-E8AA-4741-8D2F-A3337F8C9772}" presName="hierRoot2" presStyleCnt="0"/>
      <dgm:spPr/>
    </dgm:pt>
    <dgm:pt modelId="{68664640-3C52-4C15-B3E7-3321187ED867}" type="pres">
      <dgm:prSet presAssocID="{AF68496D-E8AA-4741-8D2F-A3337F8C9772}" presName="composite2" presStyleCnt="0"/>
      <dgm:spPr/>
    </dgm:pt>
    <dgm:pt modelId="{816E97EC-D957-4B5D-B51B-9BF642DD9DB7}" type="pres">
      <dgm:prSet presAssocID="{AF68496D-E8AA-4741-8D2F-A3337F8C9772}" presName="background2" presStyleLbl="node2" presStyleIdx="1" presStyleCnt="4"/>
      <dgm:spPr/>
    </dgm:pt>
    <dgm:pt modelId="{1E03AD60-6079-4F08-BABD-E0907799DF94}" type="pres">
      <dgm:prSet presAssocID="{AF68496D-E8AA-4741-8D2F-A3337F8C9772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EAF2E7-C504-4A74-B7ED-084BA64CDE2E}" type="pres">
      <dgm:prSet presAssocID="{AF68496D-E8AA-4741-8D2F-A3337F8C9772}" presName="hierChild3" presStyleCnt="0"/>
      <dgm:spPr/>
    </dgm:pt>
    <dgm:pt modelId="{D8DCF946-497C-4893-9DF2-87A62962B0F8}" type="pres">
      <dgm:prSet presAssocID="{6771CEB9-12E3-4221-B547-A34A0640B84B}" presName="Name10" presStyleLbl="parChTrans1D2" presStyleIdx="2" presStyleCnt="4"/>
      <dgm:spPr/>
      <dgm:t>
        <a:bodyPr/>
        <a:lstStyle/>
        <a:p>
          <a:endParaRPr lang="en-US"/>
        </a:p>
      </dgm:t>
    </dgm:pt>
    <dgm:pt modelId="{4FCA54F8-F4E0-4246-A5BC-C007722C851C}" type="pres">
      <dgm:prSet presAssocID="{949AEFA8-D5A7-4424-9E37-AE017920228C}" presName="hierRoot2" presStyleCnt="0"/>
      <dgm:spPr/>
    </dgm:pt>
    <dgm:pt modelId="{147B97C2-9401-4F3F-92D6-410B3E10B444}" type="pres">
      <dgm:prSet presAssocID="{949AEFA8-D5A7-4424-9E37-AE017920228C}" presName="composite2" presStyleCnt="0"/>
      <dgm:spPr/>
    </dgm:pt>
    <dgm:pt modelId="{668340E3-F833-4ADE-B4B3-4C418187584D}" type="pres">
      <dgm:prSet presAssocID="{949AEFA8-D5A7-4424-9E37-AE017920228C}" presName="background2" presStyleLbl="node2" presStyleIdx="2" presStyleCnt="4"/>
      <dgm:spPr/>
    </dgm:pt>
    <dgm:pt modelId="{0E455BD6-FE89-4F1E-92FF-504A49372413}" type="pres">
      <dgm:prSet presAssocID="{949AEFA8-D5A7-4424-9E37-AE017920228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A31C1F-55EF-4446-8D0E-C1FDB6B8DCDE}" type="pres">
      <dgm:prSet presAssocID="{949AEFA8-D5A7-4424-9E37-AE017920228C}" presName="hierChild3" presStyleCnt="0"/>
      <dgm:spPr/>
    </dgm:pt>
    <dgm:pt modelId="{7F1230B0-B730-4004-AFBD-ADE95D5F744F}" type="pres">
      <dgm:prSet presAssocID="{F5C970B2-CC95-452E-B01F-0250093A11D0}" presName="Name10" presStyleLbl="parChTrans1D2" presStyleIdx="3" presStyleCnt="4"/>
      <dgm:spPr/>
      <dgm:t>
        <a:bodyPr/>
        <a:lstStyle/>
        <a:p>
          <a:endParaRPr lang="en-US"/>
        </a:p>
      </dgm:t>
    </dgm:pt>
    <dgm:pt modelId="{83D564F6-46FB-473B-9A4D-0D88B3D6701D}" type="pres">
      <dgm:prSet presAssocID="{D48DC14A-8FBD-4F32-B541-E46015729A86}" presName="hierRoot2" presStyleCnt="0"/>
      <dgm:spPr/>
    </dgm:pt>
    <dgm:pt modelId="{C0BC592A-B1D8-4D97-926D-9084ED5DA008}" type="pres">
      <dgm:prSet presAssocID="{D48DC14A-8FBD-4F32-B541-E46015729A86}" presName="composite2" presStyleCnt="0"/>
      <dgm:spPr/>
    </dgm:pt>
    <dgm:pt modelId="{9A4925A5-32E6-4348-8DB4-DE16B62DA2B9}" type="pres">
      <dgm:prSet presAssocID="{D48DC14A-8FBD-4F32-B541-E46015729A86}" presName="background2" presStyleLbl="node2" presStyleIdx="3" presStyleCnt="4"/>
      <dgm:spPr/>
    </dgm:pt>
    <dgm:pt modelId="{080C23EF-831A-43C6-83C4-0F54736B33DA}" type="pres">
      <dgm:prSet presAssocID="{D48DC14A-8FBD-4F32-B541-E46015729A86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8A022A-CA8A-4920-9061-3702F1823264}" type="pres">
      <dgm:prSet presAssocID="{D48DC14A-8FBD-4F32-B541-E46015729A86}" presName="hierChild3" presStyleCnt="0"/>
      <dgm:spPr/>
    </dgm:pt>
  </dgm:ptLst>
  <dgm:cxnLst>
    <dgm:cxn modelId="{707A7E4B-F95E-432B-A831-EC3BFF81EBF8}" type="presOf" srcId="{C15B6AB2-CFC4-492E-8741-528A05B6D197}" destId="{174B6679-A8F1-4B91-8C16-F0EBAEC337D1}" srcOrd="0" destOrd="0" presId="urn:microsoft.com/office/officeart/2005/8/layout/hierarchy1"/>
    <dgm:cxn modelId="{49D060B0-2F22-45CC-B378-A46701E188A4}" srcId="{F3736058-7C69-49F1-A52C-8DB31A947621}" destId="{949AEFA8-D5A7-4424-9E37-AE017920228C}" srcOrd="2" destOrd="0" parTransId="{6771CEB9-12E3-4221-B547-A34A0640B84B}" sibTransId="{748E97A8-0569-417E-8E07-5B15C3B5CEA7}"/>
    <dgm:cxn modelId="{A8CC958C-F70E-4D1B-8868-A3837E61F440}" type="presOf" srcId="{F5C970B2-CC95-452E-B01F-0250093A11D0}" destId="{7F1230B0-B730-4004-AFBD-ADE95D5F744F}" srcOrd="0" destOrd="0" presId="urn:microsoft.com/office/officeart/2005/8/layout/hierarchy1"/>
    <dgm:cxn modelId="{21F30B5A-28B1-4405-B6FE-DACACD061882}" srcId="{F3736058-7C69-49F1-A52C-8DB31A947621}" destId="{D48DC14A-8FBD-4F32-B541-E46015729A86}" srcOrd="3" destOrd="0" parTransId="{F5C970B2-CC95-452E-B01F-0250093A11D0}" sibTransId="{EC9AF4D0-C5AA-4D16-ABEF-AEEFCB5A76C0}"/>
    <dgm:cxn modelId="{D99C9243-D2C6-47EF-9C75-EC1BD0BA0117}" type="presOf" srcId="{45067A7D-0822-4F1B-8809-752AD1EAC864}" destId="{516622A5-B1CC-45A2-849A-4A688F1BB284}" srcOrd="0" destOrd="0" presId="urn:microsoft.com/office/officeart/2005/8/layout/hierarchy1"/>
    <dgm:cxn modelId="{6FC138B5-9488-4CD9-890A-7D42A5804B7E}" type="presOf" srcId="{909BE04C-5EDE-4A63-A8EE-AB8BD23482A4}" destId="{D01A5094-7FE5-4FE6-B3D6-DC0BE2C4BD54}" srcOrd="0" destOrd="0" presId="urn:microsoft.com/office/officeart/2005/8/layout/hierarchy1"/>
    <dgm:cxn modelId="{F3435B43-1056-4781-BDF5-41BBF5070581}" srcId="{F3736058-7C69-49F1-A52C-8DB31A947621}" destId="{AF68496D-E8AA-4741-8D2F-A3337F8C9772}" srcOrd="1" destOrd="0" parTransId="{45067A7D-0822-4F1B-8809-752AD1EAC864}" sibTransId="{C7CCB83C-6899-49D1-AF60-223A047B52CF}"/>
    <dgm:cxn modelId="{9C336605-EBC2-41AB-95AC-BDA7058C282D}" srcId="{F3736058-7C69-49F1-A52C-8DB31A947621}" destId="{6BE48DDE-9AD3-4944-97F5-C85137B2C56A}" srcOrd="0" destOrd="0" parTransId="{C15B6AB2-CFC4-492E-8741-528A05B6D197}" sibTransId="{543C3954-7033-467B-9AFF-B2D09275D460}"/>
    <dgm:cxn modelId="{A23BFBBA-4A0D-420B-8AF4-D5A314FD77AB}" type="presOf" srcId="{D48DC14A-8FBD-4F32-B541-E46015729A86}" destId="{080C23EF-831A-43C6-83C4-0F54736B33DA}" srcOrd="0" destOrd="0" presId="urn:microsoft.com/office/officeart/2005/8/layout/hierarchy1"/>
    <dgm:cxn modelId="{E30E5239-90CE-4009-9AFC-3AE344448C40}" srcId="{909BE04C-5EDE-4A63-A8EE-AB8BD23482A4}" destId="{F3736058-7C69-49F1-A52C-8DB31A947621}" srcOrd="0" destOrd="0" parTransId="{8A78D506-6D40-4005-803D-0AAC4DFA43BC}" sibTransId="{8CB5B99F-939A-4AAA-A88D-B5D568AE160E}"/>
    <dgm:cxn modelId="{59671152-D418-4C09-9DF7-4E9BA156A04F}" type="presOf" srcId="{AF68496D-E8AA-4741-8D2F-A3337F8C9772}" destId="{1E03AD60-6079-4F08-BABD-E0907799DF94}" srcOrd="0" destOrd="0" presId="urn:microsoft.com/office/officeart/2005/8/layout/hierarchy1"/>
    <dgm:cxn modelId="{556929C7-D766-47E8-B303-68390D67CFA1}" type="presOf" srcId="{6BE48DDE-9AD3-4944-97F5-C85137B2C56A}" destId="{0BFB5DBC-D89A-448B-9E2C-2AE883C46B54}" srcOrd="0" destOrd="0" presId="urn:microsoft.com/office/officeart/2005/8/layout/hierarchy1"/>
    <dgm:cxn modelId="{1E7C6190-8BC7-4809-892F-0598E34A3522}" type="presOf" srcId="{949AEFA8-D5A7-4424-9E37-AE017920228C}" destId="{0E455BD6-FE89-4F1E-92FF-504A49372413}" srcOrd="0" destOrd="0" presId="urn:microsoft.com/office/officeart/2005/8/layout/hierarchy1"/>
    <dgm:cxn modelId="{A1A02AD4-1510-4AF2-BA87-C7ABDA7E083D}" type="presOf" srcId="{F3736058-7C69-49F1-A52C-8DB31A947621}" destId="{17B55BC1-2602-4124-B64D-BA1CFDC1BB75}" srcOrd="0" destOrd="0" presId="urn:microsoft.com/office/officeart/2005/8/layout/hierarchy1"/>
    <dgm:cxn modelId="{40A697E2-E0C4-456F-94C7-7D3ADDB14F98}" type="presOf" srcId="{6771CEB9-12E3-4221-B547-A34A0640B84B}" destId="{D8DCF946-497C-4893-9DF2-87A62962B0F8}" srcOrd="0" destOrd="0" presId="urn:microsoft.com/office/officeart/2005/8/layout/hierarchy1"/>
    <dgm:cxn modelId="{3BA3A471-E60B-4895-B365-F0D0722D0FE2}" type="presParOf" srcId="{D01A5094-7FE5-4FE6-B3D6-DC0BE2C4BD54}" destId="{9DF170EE-D713-4321-888B-25EFE815FAF0}" srcOrd="0" destOrd="0" presId="urn:microsoft.com/office/officeart/2005/8/layout/hierarchy1"/>
    <dgm:cxn modelId="{61494E92-91C3-4876-9E86-74A4CDF04F79}" type="presParOf" srcId="{9DF170EE-D713-4321-888B-25EFE815FAF0}" destId="{B4FE6D29-CFDA-4463-96EC-84151BB76DC0}" srcOrd="0" destOrd="0" presId="urn:microsoft.com/office/officeart/2005/8/layout/hierarchy1"/>
    <dgm:cxn modelId="{85AE4DB1-264E-4EFE-AD95-5C85961C57EC}" type="presParOf" srcId="{B4FE6D29-CFDA-4463-96EC-84151BB76DC0}" destId="{5511B7C5-96EC-4B66-B23D-23166F5C51EC}" srcOrd="0" destOrd="0" presId="urn:microsoft.com/office/officeart/2005/8/layout/hierarchy1"/>
    <dgm:cxn modelId="{48596A90-99EE-43E7-98FA-9B15EDE85D63}" type="presParOf" srcId="{B4FE6D29-CFDA-4463-96EC-84151BB76DC0}" destId="{17B55BC1-2602-4124-B64D-BA1CFDC1BB75}" srcOrd="1" destOrd="0" presId="urn:microsoft.com/office/officeart/2005/8/layout/hierarchy1"/>
    <dgm:cxn modelId="{244E7BBE-CF83-42C4-A026-C779AF15BD3F}" type="presParOf" srcId="{9DF170EE-D713-4321-888B-25EFE815FAF0}" destId="{BD7317E9-6D96-4947-B5A3-6781B25BFDE5}" srcOrd="1" destOrd="0" presId="urn:microsoft.com/office/officeart/2005/8/layout/hierarchy1"/>
    <dgm:cxn modelId="{9F4FE753-74F2-4396-BB33-7D3E6BE5B26B}" type="presParOf" srcId="{BD7317E9-6D96-4947-B5A3-6781B25BFDE5}" destId="{174B6679-A8F1-4B91-8C16-F0EBAEC337D1}" srcOrd="0" destOrd="0" presId="urn:microsoft.com/office/officeart/2005/8/layout/hierarchy1"/>
    <dgm:cxn modelId="{4FB1391F-7B4A-4673-ADEA-16572E6876C7}" type="presParOf" srcId="{BD7317E9-6D96-4947-B5A3-6781B25BFDE5}" destId="{2589622D-2C42-4100-A8DB-0BF31D6221FD}" srcOrd="1" destOrd="0" presId="urn:microsoft.com/office/officeart/2005/8/layout/hierarchy1"/>
    <dgm:cxn modelId="{E954F41B-F0CE-4F43-9DD0-2169518C7E44}" type="presParOf" srcId="{2589622D-2C42-4100-A8DB-0BF31D6221FD}" destId="{E27062D4-4638-4CD2-A3F4-8DE808D9E758}" srcOrd="0" destOrd="0" presId="urn:microsoft.com/office/officeart/2005/8/layout/hierarchy1"/>
    <dgm:cxn modelId="{A8CE1029-CC3D-479C-BB0D-B2F76A82CBDA}" type="presParOf" srcId="{E27062D4-4638-4CD2-A3F4-8DE808D9E758}" destId="{01883383-F06A-4CFE-A8D7-1F29845DF6F2}" srcOrd="0" destOrd="0" presId="urn:microsoft.com/office/officeart/2005/8/layout/hierarchy1"/>
    <dgm:cxn modelId="{77F503C6-EE93-4646-AA7D-B0F28AE5D883}" type="presParOf" srcId="{E27062D4-4638-4CD2-A3F4-8DE808D9E758}" destId="{0BFB5DBC-D89A-448B-9E2C-2AE883C46B54}" srcOrd="1" destOrd="0" presId="urn:microsoft.com/office/officeart/2005/8/layout/hierarchy1"/>
    <dgm:cxn modelId="{59B7B89B-23B1-49DD-89BB-450F12519B6E}" type="presParOf" srcId="{2589622D-2C42-4100-A8DB-0BF31D6221FD}" destId="{AC6A1270-B979-4185-A38E-16FE18639DCA}" srcOrd="1" destOrd="0" presId="urn:microsoft.com/office/officeart/2005/8/layout/hierarchy1"/>
    <dgm:cxn modelId="{4AFD2B27-5913-4AA2-B0A9-1AB998B7F8B4}" type="presParOf" srcId="{BD7317E9-6D96-4947-B5A3-6781B25BFDE5}" destId="{516622A5-B1CC-45A2-849A-4A688F1BB284}" srcOrd="2" destOrd="0" presId="urn:microsoft.com/office/officeart/2005/8/layout/hierarchy1"/>
    <dgm:cxn modelId="{3B78E1DA-C813-4CD1-8F62-585A5A73DF5A}" type="presParOf" srcId="{BD7317E9-6D96-4947-B5A3-6781B25BFDE5}" destId="{16606A32-6C23-4956-903E-F593898EA386}" srcOrd="3" destOrd="0" presId="urn:microsoft.com/office/officeart/2005/8/layout/hierarchy1"/>
    <dgm:cxn modelId="{4ABA5A63-7ABA-4BF4-9ADD-4FBCDFBAEC8D}" type="presParOf" srcId="{16606A32-6C23-4956-903E-F593898EA386}" destId="{68664640-3C52-4C15-B3E7-3321187ED867}" srcOrd="0" destOrd="0" presId="urn:microsoft.com/office/officeart/2005/8/layout/hierarchy1"/>
    <dgm:cxn modelId="{94D31ED4-1D05-4AE5-B310-AE3DA8CED642}" type="presParOf" srcId="{68664640-3C52-4C15-B3E7-3321187ED867}" destId="{816E97EC-D957-4B5D-B51B-9BF642DD9DB7}" srcOrd="0" destOrd="0" presId="urn:microsoft.com/office/officeart/2005/8/layout/hierarchy1"/>
    <dgm:cxn modelId="{BD94C268-357C-4B33-B72F-17745549555E}" type="presParOf" srcId="{68664640-3C52-4C15-B3E7-3321187ED867}" destId="{1E03AD60-6079-4F08-BABD-E0907799DF94}" srcOrd="1" destOrd="0" presId="urn:microsoft.com/office/officeart/2005/8/layout/hierarchy1"/>
    <dgm:cxn modelId="{DC310169-6E5A-40E8-9B08-C1614AE7988D}" type="presParOf" srcId="{16606A32-6C23-4956-903E-F593898EA386}" destId="{A7EAF2E7-C504-4A74-B7ED-084BA64CDE2E}" srcOrd="1" destOrd="0" presId="urn:microsoft.com/office/officeart/2005/8/layout/hierarchy1"/>
    <dgm:cxn modelId="{B5E9D221-1919-4108-B456-1A291BBBEC31}" type="presParOf" srcId="{BD7317E9-6D96-4947-B5A3-6781B25BFDE5}" destId="{D8DCF946-497C-4893-9DF2-87A62962B0F8}" srcOrd="4" destOrd="0" presId="urn:microsoft.com/office/officeart/2005/8/layout/hierarchy1"/>
    <dgm:cxn modelId="{DC246CBB-1DE1-439D-A754-012BC8673419}" type="presParOf" srcId="{BD7317E9-6D96-4947-B5A3-6781B25BFDE5}" destId="{4FCA54F8-F4E0-4246-A5BC-C007722C851C}" srcOrd="5" destOrd="0" presId="urn:microsoft.com/office/officeart/2005/8/layout/hierarchy1"/>
    <dgm:cxn modelId="{B037CD0B-3B30-41C6-962B-50836450C347}" type="presParOf" srcId="{4FCA54F8-F4E0-4246-A5BC-C007722C851C}" destId="{147B97C2-9401-4F3F-92D6-410B3E10B444}" srcOrd="0" destOrd="0" presId="urn:microsoft.com/office/officeart/2005/8/layout/hierarchy1"/>
    <dgm:cxn modelId="{A9726E5B-46D9-4732-81AF-7E073447BE7C}" type="presParOf" srcId="{147B97C2-9401-4F3F-92D6-410B3E10B444}" destId="{668340E3-F833-4ADE-B4B3-4C418187584D}" srcOrd="0" destOrd="0" presId="urn:microsoft.com/office/officeart/2005/8/layout/hierarchy1"/>
    <dgm:cxn modelId="{16D8CAD2-B3D2-4530-82D5-A53CC766F97E}" type="presParOf" srcId="{147B97C2-9401-4F3F-92D6-410B3E10B444}" destId="{0E455BD6-FE89-4F1E-92FF-504A49372413}" srcOrd="1" destOrd="0" presId="urn:microsoft.com/office/officeart/2005/8/layout/hierarchy1"/>
    <dgm:cxn modelId="{B70833C4-E21E-4DDD-AE7D-72C94426F3ED}" type="presParOf" srcId="{4FCA54F8-F4E0-4246-A5BC-C007722C851C}" destId="{2AA31C1F-55EF-4446-8D0E-C1FDB6B8DCDE}" srcOrd="1" destOrd="0" presId="urn:microsoft.com/office/officeart/2005/8/layout/hierarchy1"/>
    <dgm:cxn modelId="{B46C3800-7A09-4775-A2E7-6457A2CA4DA8}" type="presParOf" srcId="{BD7317E9-6D96-4947-B5A3-6781B25BFDE5}" destId="{7F1230B0-B730-4004-AFBD-ADE95D5F744F}" srcOrd="6" destOrd="0" presId="urn:microsoft.com/office/officeart/2005/8/layout/hierarchy1"/>
    <dgm:cxn modelId="{8ADED212-0549-45DF-B707-76A12A497222}" type="presParOf" srcId="{BD7317E9-6D96-4947-B5A3-6781B25BFDE5}" destId="{83D564F6-46FB-473B-9A4D-0D88B3D6701D}" srcOrd="7" destOrd="0" presId="urn:microsoft.com/office/officeart/2005/8/layout/hierarchy1"/>
    <dgm:cxn modelId="{9B8B92DF-E2A8-4D6B-8D66-FEBE09086C0E}" type="presParOf" srcId="{83D564F6-46FB-473B-9A4D-0D88B3D6701D}" destId="{C0BC592A-B1D8-4D97-926D-9084ED5DA008}" srcOrd="0" destOrd="0" presId="urn:microsoft.com/office/officeart/2005/8/layout/hierarchy1"/>
    <dgm:cxn modelId="{1AD80291-BD99-4040-A277-27A4CBE87989}" type="presParOf" srcId="{C0BC592A-B1D8-4D97-926D-9084ED5DA008}" destId="{9A4925A5-32E6-4348-8DB4-DE16B62DA2B9}" srcOrd="0" destOrd="0" presId="urn:microsoft.com/office/officeart/2005/8/layout/hierarchy1"/>
    <dgm:cxn modelId="{49A36327-A686-4DCC-BD49-CE55ABEF5FD2}" type="presParOf" srcId="{C0BC592A-B1D8-4D97-926D-9084ED5DA008}" destId="{080C23EF-831A-43C6-83C4-0F54736B33DA}" srcOrd="1" destOrd="0" presId="urn:microsoft.com/office/officeart/2005/8/layout/hierarchy1"/>
    <dgm:cxn modelId="{115A02D2-0FB4-45B3-BA18-8D329C00F2CB}" type="presParOf" srcId="{83D564F6-46FB-473B-9A4D-0D88B3D6701D}" destId="{018A022A-CA8A-4920-9061-3702F182326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18/05/2018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45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c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íne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b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0" name="Forma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2" name="Marcador de posición de fech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42E67D-14C0-4ED9-A218-9C14494A6A84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23" name="Marcador de posición de pie de pá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4" name="Marcador de posición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0A1DB83-C382-4684-8887-65A03EA4FFF0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E81D3-9B82-44CA-B1F9-FCEFDC87935B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E48AAE-5AE8-418A-A225-B506C222F2F9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c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1D35CA-82F5-4AD4-B9EC-66E805B73542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4CCE92-710B-4678-B1B1-EFCAA5CDF075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FB0F2C-25D9-4D7E-B43A-29A2E16C960D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34687D-B11B-47A5-95F6-B79DA932A6DF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C656DE-1E46-4450-9484-A739B4FADFBC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A77F8B-D469-4ECD-B91E-3B01AD692331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BA7B1C-709E-4257-93A5-EC2F0807D42F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íneas a la izqui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b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 smtClean="0"/>
              <a:t>Editar estilos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18/05/2018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nptel.ac.in/courses/113106032/16%20-%20Properties%20and%20Applications%20of%20Materials.pdf" TargetMode="External"/><Relationship Id="rId2" Type="http://schemas.openxmlformats.org/officeDocument/2006/relationships/hyperlink" Target="https://www.metalsupermarkets.com/the-difference-between-ferrous-and-non-ferrous-metal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err="1" smtClean="0"/>
              <a:t>Ferrous</a:t>
            </a:r>
            <a:r>
              <a:rPr lang="es-ES" dirty="0" smtClean="0"/>
              <a:t> </a:t>
            </a:r>
            <a:r>
              <a:rPr lang="es-ES" dirty="0" err="1" smtClean="0"/>
              <a:t>Alloys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Pablo </a:t>
            </a:r>
            <a:r>
              <a:rPr lang="es-ES" dirty="0" smtClean="0"/>
              <a:t>Sebastián Castán </a:t>
            </a:r>
            <a:r>
              <a:rPr lang="es-ES" dirty="0" smtClean="0"/>
              <a:t>arellano </a:t>
            </a:r>
            <a:r>
              <a:rPr lang="es-ES" dirty="0" smtClean="0"/>
              <a:t>1816043</a:t>
            </a:r>
          </a:p>
          <a:p>
            <a:pPr rtl="0"/>
            <a:endParaRPr lang="es-ES" dirty="0"/>
          </a:p>
          <a:p>
            <a:pPr rtl="0"/>
            <a:r>
              <a:rPr lang="es-ES" smtClean="0"/>
              <a:t>Martes m4-m6		Group: 013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Medium </a:t>
            </a:r>
            <a:r>
              <a:rPr lang="es-ES" dirty="0" err="1" smtClean="0"/>
              <a:t>carbon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Carbon content in the range of 0.3 – 0.6%</a:t>
            </a:r>
          </a:p>
          <a:p>
            <a:r>
              <a:rPr lang="en-US" dirty="0" smtClean="0"/>
              <a:t>Can be heat treated – </a:t>
            </a:r>
            <a:r>
              <a:rPr lang="en-US" dirty="0" err="1" smtClean="0"/>
              <a:t>austenitizing</a:t>
            </a:r>
            <a:r>
              <a:rPr lang="en-US" dirty="0" smtClean="0"/>
              <a:t>, quenching and then tempering.</a:t>
            </a:r>
          </a:p>
          <a:p>
            <a:r>
              <a:rPr lang="en-US" dirty="0" smtClean="0"/>
              <a:t>Have low hardenability.</a:t>
            </a:r>
          </a:p>
          <a:p>
            <a:r>
              <a:rPr lang="en-US" dirty="0" smtClean="0"/>
              <a:t>Addition of Cr, Ni, Mo improves the eat treating capacity</a:t>
            </a:r>
          </a:p>
          <a:p>
            <a:r>
              <a:rPr lang="en-US" dirty="0" smtClean="0"/>
              <a:t>Stronger but lower ductility.</a:t>
            </a:r>
          </a:p>
          <a:p>
            <a:r>
              <a:rPr lang="en-US" dirty="0" smtClean="0"/>
              <a:t>Typical applications-Railway wheels and tracks, gears, </a:t>
            </a:r>
            <a:r>
              <a:rPr lang="en-US" dirty="0" err="1" smtClean="0"/>
              <a:t>cranksafts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291" y="5828760"/>
            <a:ext cx="890093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056" t="32137" r="53544" b="25832"/>
          <a:stretch/>
        </p:blipFill>
        <p:spPr>
          <a:xfrm>
            <a:off x="2854052" y="1196752"/>
            <a:ext cx="6624736" cy="40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carbon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Carbon</a:t>
            </a:r>
            <a:r>
              <a:rPr lang="es-ES" dirty="0" smtClean="0"/>
              <a:t> </a:t>
            </a:r>
            <a:r>
              <a:rPr lang="es-ES" dirty="0" err="1" smtClean="0"/>
              <a:t>content</a:t>
            </a:r>
            <a:r>
              <a:rPr lang="es-ES" dirty="0" smtClean="0"/>
              <a:t> 0.6 – 1.4 %</a:t>
            </a:r>
          </a:p>
          <a:p>
            <a:r>
              <a:rPr lang="es-ES" dirty="0" smtClean="0"/>
              <a:t>High </a:t>
            </a:r>
            <a:r>
              <a:rPr lang="es-ES" dirty="0" err="1" smtClean="0"/>
              <a:t>Carbon</a:t>
            </a:r>
            <a:r>
              <a:rPr lang="es-ES" dirty="0" smtClean="0"/>
              <a:t> </a:t>
            </a:r>
            <a:r>
              <a:rPr lang="es-ES" dirty="0" err="1" smtClean="0"/>
              <a:t>content</a:t>
            </a:r>
            <a:r>
              <a:rPr lang="es-ES" dirty="0" smtClean="0"/>
              <a:t> </a:t>
            </a:r>
            <a:r>
              <a:rPr lang="es-ES" dirty="0" err="1" smtClean="0"/>
              <a:t>provides</a:t>
            </a:r>
            <a:r>
              <a:rPr lang="es-ES" dirty="0" smtClean="0"/>
              <a:t>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hardness</a:t>
            </a:r>
            <a:r>
              <a:rPr lang="es-ES" dirty="0" smtClean="0"/>
              <a:t> and </a:t>
            </a:r>
            <a:r>
              <a:rPr lang="es-ES" dirty="0" err="1" smtClean="0"/>
              <a:t>strenght</a:t>
            </a:r>
            <a:r>
              <a:rPr lang="es-ES" dirty="0" smtClean="0"/>
              <a:t> </a:t>
            </a:r>
          </a:p>
          <a:p>
            <a:r>
              <a:rPr lang="es-ES" dirty="0" err="1" smtClean="0"/>
              <a:t>Hardest</a:t>
            </a:r>
            <a:r>
              <a:rPr lang="es-ES" dirty="0" smtClean="0"/>
              <a:t> and </a:t>
            </a:r>
            <a:r>
              <a:rPr lang="es-ES" dirty="0" err="1" smtClean="0"/>
              <a:t>least</a:t>
            </a:r>
            <a:r>
              <a:rPr lang="es-ES" dirty="0" smtClean="0"/>
              <a:t> </a:t>
            </a:r>
            <a:r>
              <a:rPr lang="es-ES" dirty="0" err="1" smtClean="0"/>
              <a:t>ductile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Used</a:t>
            </a:r>
            <a:r>
              <a:rPr lang="es-ES" dirty="0" smtClean="0"/>
              <a:t> as </a:t>
            </a:r>
            <a:r>
              <a:rPr lang="es-ES" dirty="0" err="1" smtClean="0"/>
              <a:t>tool</a:t>
            </a:r>
            <a:r>
              <a:rPr lang="es-ES" dirty="0" smtClean="0"/>
              <a:t> and die </a:t>
            </a:r>
            <a:r>
              <a:rPr lang="es-ES" dirty="0" err="1" smtClean="0"/>
              <a:t>steels</a:t>
            </a:r>
            <a:r>
              <a:rPr lang="es-ES" dirty="0" smtClean="0"/>
              <a:t> </a:t>
            </a:r>
            <a:r>
              <a:rPr lang="es-ES" dirty="0" err="1" smtClean="0"/>
              <a:t>owing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hardnes</a:t>
            </a:r>
            <a:r>
              <a:rPr lang="es-ES" dirty="0" smtClean="0"/>
              <a:t> and </a:t>
            </a:r>
            <a:r>
              <a:rPr lang="es-ES" dirty="0" err="1" smtClean="0"/>
              <a:t>wear</a:t>
            </a:r>
            <a:r>
              <a:rPr lang="es-ES" dirty="0" smtClean="0"/>
              <a:t> </a:t>
            </a:r>
            <a:r>
              <a:rPr lang="es-ES" dirty="0" err="1" smtClean="0"/>
              <a:t>resistance</a:t>
            </a:r>
            <a:r>
              <a:rPr lang="es-ES" dirty="0" smtClean="0"/>
              <a:t> </a:t>
            </a:r>
            <a:r>
              <a:rPr lang="es-ES" dirty="0" err="1" smtClean="0"/>
              <a:t>property</a:t>
            </a:r>
            <a:r>
              <a:rPr lang="es-ES" dirty="0" smtClean="0"/>
              <a:t>.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291" y="5828760"/>
            <a:ext cx="890093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63" t="37091" r="52933" b="27409"/>
          <a:stretch/>
        </p:blipFill>
        <p:spPr>
          <a:xfrm>
            <a:off x="2710036" y="1772816"/>
            <a:ext cx="6984587" cy="36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Stainless Steel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group of steels that contain at least 11% Cr. </a:t>
            </a:r>
          </a:p>
          <a:p>
            <a:r>
              <a:rPr lang="en-US" dirty="0" smtClean="0"/>
              <a:t>Categories of stainless steels</a:t>
            </a:r>
          </a:p>
          <a:p>
            <a:pPr lvl="1"/>
            <a:r>
              <a:rPr lang="en-US" dirty="0" smtClean="0"/>
              <a:t>Ferritic- Composed of ferrite BCC</a:t>
            </a:r>
          </a:p>
          <a:p>
            <a:pPr lvl="1"/>
            <a:r>
              <a:rPr lang="en-US" dirty="0" smtClean="0"/>
              <a:t>Martensitic – can be heat treated</a:t>
            </a:r>
          </a:p>
          <a:p>
            <a:pPr lvl="1"/>
            <a:r>
              <a:rPr lang="en-US" dirty="0" smtClean="0"/>
              <a:t>Austenite – Austenite phase field is extended to room temperature. Most corrosion resistant. </a:t>
            </a:r>
          </a:p>
          <a:p>
            <a:pPr lvl="1"/>
            <a:r>
              <a:rPr lang="en-US" dirty="0" smtClean="0"/>
              <a:t>Precipitation Hardening- Ultra high- </a:t>
            </a:r>
            <a:r>
              <a:rPr lang="en-US" dirty="0" err="1" smtClean="0"/>
              <a:t>strenght</a:t>
            </a:r>
            <a:r>
              <a:rPr lang="en-US" dirty="0" smtClean="0"/>
              <a:t> due to precipitation hardening.</a:t>
            </a:r>
          </a:p>
          <a:p>
            <a:pPr lvl="1"/>
            <a:r>
              <a:rPr lang="en-US" dirty="0" smtClean="0"/>
              <a:t>Duplex- Ferrite + Austenite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291" y="5828760"/>
            <a:ext cx="890093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71" t="38705" r="53930" b="16113"/>
          <a:stretch/>
        </p:blipFill>
        <p:spPr>
          <a:xfrm>
            <a:off x="3214092" y="1465836"/>
            <a:ext cx="6377850" cy="46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1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449287"/>
              </p:ext>
            </p:extLst>
          </p:nvPr>
        </p:nvGraphicFramePr>
        <p:xfrm>
          <a:off x="765820" y="836712"/>
          <a:ext cx="10813405" cy="5327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85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Cast</a:t>
            </a:r>
            <a:r>
              <a:rPr lang="es-ES" dirty="0" smtClean="0"/>
              <a:t> </a:t>
            </a:r>
            <a:r>
              <a:rPr lang="es-ES" dirty="0" err="1" smtClean="0"/>
              <a:t>Irons</a:t>
            </a:r>
            <a:r>
              <a:rPr lang="es-ES" dirty="0" smtClean="0"/>
              <a:t>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18883" y="1701797"/>
            <a:ext cx="6027657" cy="4462272"/>
          </a:xfrm>
        </p:spPr>
        <p:txBody>
          <a:bodyPr/>
          <a:lstStyle/>
          <a:p>
            <a:pPr algn="just"/>
            <a:r>
              <a:rPr lang="en-US" dirty="0" smtClean="0"/>
              <a:t>Cast </a:t>
            </a:r>
            <a:r>
              <a:rPr lang="en-US" dirty="0"/>
              <a:t>irons are a class of ferrous alloys with carbon contents above 2.14 </a:t>
            </a:r>
            <a:r>
              <a:rPr lang="en-US" dirty="0" err="1"/>
              <a:t>wt</a:t>
            </a:r>
            <a:r>
              <a:rPr lang="en-US" dirty="0" smtClean="0"/>
              <a:t>%</a:t>
            </a:r>
          </a:p>
          <a:p>
            <a:pPr algn="just"/>
            <a:r>
              <a:rPr lang="en-US" dirty="0" smtClean="0"/>
              <a:t>For </a:t>
            </a:r>
            <a:r>
              <a:rPr lang="en-US" dirty="0"/>
              <a:t>most cast irons, the carbon exists as graphite, and both microstructure and mechanical behavior depend on composition and heat </a:t>
            </a:r>
            <a:r>
              <a:rPr lang="en-US" dirty="0" smtClean="0"/>
              <a:t>treatment.</a:t>
            </a:r>
          </a:p>
          <a:p>
            <a:pPr algn="just"/>
            <a:r>
              <a:rPr lang="en-US" dirty="0"/>
              <a:t>The most common cast iron types are gray, nodular, white, malleable, and compacted graphite.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291" y="5697519"/>
            <a:ext cx="890093" cy="6706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5231" t="26883" r="25188" b="30429"/>
          <a:stretch/>
        </p:blipFill>
        <p:spPr>
          <a:xfrm>
            <a:off x="8692881" y="611404"/>
            <a:ext cx="2746740" cy="166546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8692881" y="2276872"/>
            <a:ext cx="252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Gray Iron	Ductile Iron </a:t>
            </a:r>
            <a:endParaRPr lang="en-US" sz="16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35822" t="26883" r="28142" b="34238"/>
          <a:stretch/>
        </p:blipFill>
        <p:spPr>
          <a:xfrm>
            <a:off x="8652752" y="2766668"/>
            <a:ext cx="2604789" cy="157995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550991" y="4358398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White Iron	Malleable Iron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20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 Irons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18883" y="1701797"/>
            <a:ext cx="7467817" cy="4319491"/>
          </a:xfrm>
        </p:spPr>
        <p:txBody>
          <a:bodyPr/>
          <a:lstStyle/>
          <a:p>
            <a:r>
              <a:rPr lang="en-US" dirty="0" smtClean="0"/>
              <a:t>The least expensive and most common type.</a:t>
            </a:r>
          </a:p>
          <a:p>
            <a:r>
              <a:rPr lang="en-US" dirty="0" smtClean="0"/>
              <a:t>Typical composition ranges from 2.5-4.0% C, 1-3% Si and 0.4-1.0% </a:t>
            </a:r>
            <a:r>
              <a:rPr lang="en-US" dirty="0" err="1" smtClean="0"/>
              <a:t>Mn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Contains small interconnected graphite flakes that cause low strength and ductility.</a:t>
            </a:r>
          </a:p>
          <a:p>
            <a:r>
              <a:rPr lang="en-US" dirty="0" smtClean="0"/>
              <a:t>It is the most widely used cast iron.</a:t>
            </a:r>
          </a:p>
          <a:p>
            <a:r>
              <a:rPr lang="en-US" dirty="0" smtClean="0"/>
              <a:t>It is named for the dull gray color of </a:t>
            </a:r>
            <a:r>
              <a:rPr lang="en-US" dirty="0" err="1" smtClean="0"/>
              <a:t>te</a:t>
            </a:r>
            <a:r>
              <a:rPr lang="en-US" dirty="0" smtClean="0"/>
              <a:t> fractured surface.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6412" t="22680" r="45865" b="40543"/>
          <a:stretch/>
        </p:blipFill>
        <p:spPr>
          <a:xfrm>
            <a:off x="8974732" y="980728"/>
            <a:ext cx="2592288" cy="302433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902724" y="4221088"/>
            <a:ext cx="2676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</a:t>
            </a:r>
            <a:r>
              <a:rPr lang="en-US" sz="1600" dirty="0"/>
              <a:t>dark graphite flakes are embedded in an -ferrite matrix.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32" y="5685979"/>
            <a:ext cx="89619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CI&#10;â¢ Application:&#10;â brake shoes, shot blasting nozzles, mill liners, crushers,&#10;pump impellers and other abrasion res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1052736"/>
            <a:ext cx="4869830" cy="3652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844" y="5301208"/>
            <a:ext cx="89619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2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contenido 13"/>
          <p:cNvSpPr txBox="1">
            <a:spLocks/>
          </p:cNvSpPr>
          <p:nvPr/>
        </p:nvSpPr>
        <p:spPr>
          <a:xfrm>
            <a:off x="1485900" y="1772816"/>
            <a:ext cx="9144000" cy="42672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Ferrous Alloys </a:t>
            </a:r>
          </a:p>
          <a:p>
            <a:pPr lvl="1"/>
            <a:r>
              <a:rPr lang="en-US" dirty="0" smtClean="0"/>
              <a:t>Steel.</a:t>
            </a:r>
          </a:p>
          <a:p>
            <a:pPr lvl="2"/>
            <a:r>
              <a:rPr lang="en-US" dirty="0" smtClean="0"/>
              <a:t>Classification of Steel.</a:t>
            </a:r>
          </a:p>
          <a:p>
            <a:pPr lvl="1"/>
            <a:r>
              <a:rPr lang="en-US" dirty="0" smtClean="0"/>
              <a:t>Cast Irons</a:t>
            </a:r>
          </a:p>
          <a:p>
            <a:r>
              <a:rPr lang="en-US" dirty="0" smtClean="0"/>
              <a:t>Advantages and disadvantages of Ferrous Alloys.</a:t>
            </a:r>
          </a:p>
          <a:p>
            <a:r>
              <a:rPr lang="en-US" dirty="0" smtClean="0"/>
              <a:t>AISI code.</a:t>
            </a:r>
          </a:p>
          <a:p>
            <a:r>
              <a:rPr lang="en-US" dirty="0" smtClean="0"/>
              <a:t>What is a microstructure?</a:t>
            </a:r>
            <a:endParaRPr lang="en-US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Ductile Iron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Far better ductility tan grey cast iron</a:t>
            </a:r>
          </a:p>
          <a:p>
            <a:r>
              <a:rPr lang="en-US" dirty="0" smtClean="0"/>
              <a:t>It has mechanical characteristics approaching those of Steel.</a:t>
            </a:r>
          </a:p>
          <a:p>
            <a:r>
              <a:rPr lang="en-US" dirty="0" smtClean="0"/>
              <a:t>Typical applications for tis materials include</a:t>
            </a:r>
          </a:p>
          <a:p>
            <a:pPr lvl="1"/>
            <a:r>
              <a:rPr lang="en-US" dirty="0" smtClean="0"/>
              <a:t>Valves</a:t>
            </a:r>
          </a:p>
          <a:p>
            <a:pPr lvl="1"/>
            <a:r>
              <a:rPr lang="en-US" dirty="0" smtClean="0"/>
              <a:t>Pump bodies</a:t>
            </a:r>
          </a:p>
          <a:p>
            <a:pPr lvl="1"/>
            <a:r>
              <a:rPr lang="en-US" dirty="0" smtClean="0"/>
              <a:t>Crankshafts </a:t>
            </a:r>
          </a:p>
          <a:p>
            <a:pPr lvl="1"/>
            <a:r>
              <a:rPr lang="en-US" dirty="0" smtClean="0"/>
              <a:t>Gears </a:t>
            </a:r>
          </a:p>
          <a:p>
            <a:pPr lvl="1"/>
            <a:r>
              <a:rPr lang="en-US" dirty="0" smtClean="0"/>
              <a:t>Machine components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6098"/>
          <a:stretch/>
        </p:blipFill>
        <p:spPr>
          <a:xfrm>
            <a:off x="9190756" y="3212976"/>
            <a:ext cx="1181894" cy="23812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7133" t="13650"/>
          <a:stretch/>
        </p:blipFill>
        <p:spPr>
          <a:xfrm>
            <a:off x="7354906" y="3301217"/>
            <a:ext cx="1800200" cy="22777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019" y="5527748"/>
            <a:ext cx="89619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7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012" y="2204864"/>
            <a:ext cx="2590056" cy="2209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72" y="2060848"/>
            <a:ext cx="5374332" cy="1773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194" y="5589240"/>
            <a:ext cx="89619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8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ES" dirty="0" smtClean="0"/>
              <a:t>White </a:t>
            </a:r>
            <a:r>
              <a:rPr lang="es-ES" dirty="0" err="1" smtClean="0"/>
              <a:t>cast</a:t>
            </a:r>
            <a:r>
              <a:rPr lang="es-ES" dirty="0" smtClean="0"/>
              <a:t> </a:t>
            </a:r>
            <a:r>
              <a:rPr lang="es-ES" dirty="0" err="1" smtClean="0"/>
              <a:t>iron</a:t>
            </a:r>
            <a:r>
              <a:rPr lang="es-ES" dirty="0" smtClean="0"/>
              <a:t> </a:t>
            </a:r>
            <a:endParaRPr lang="en-US" dirty="0"/>
          </a:p>
        </p:txBody>
      </p:sp>
      <p:sp>
        <p:nvSpPr>
          <p:cNvPr id="10" name="Marcador de conteni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Contains massive amounts of Fe3C.</a:t>
            </a:r>
          </a:p>
          <a:p>
            <a:r>
              <a:rPr lang="en-US" sz="2400" dirty="0" smtClean="0"/>
              <a:t>A fractured Surface of tis materials appears white, hence the name.</a:t>
            </a:r>
          </a:p>
          <a:p>
            <a:r>
              <a:rPr lang="en-US" sz="2400" dirty="0" smtClean="0"/>
              <a:t>1.8 - 3.6%C	0.5 – 1.9%Si	0.25-0.%Mn</a:t>
            </a:r>
          </a:p>
          <a:p>
            <a:r>
              <a:rPr lang="en-US" sz="2400" dirty="0" smtClean="0"/>
              <a:t>A Group of highly alloyed white irons are used for their hardness and resistance to abrasive wear.</a:t>
            </a:r>
          </a:p>
          <a:p>
            <a:r>
              <a:rPr lang="en-US" sz="2400" dirty="0" smtClean="0"/>
              <a:t>Its </a:t>
            </a:r>
            <a:r>
              <a:rPr lang="en-US" sz="2400" dirty="0"/>
              <a:t>use is limited to applications that necessitate a very hard and wear-resistant surface, without a high degree of </a:t>
            </a:r>
            <a:r>
              <a:rPr lang="en-US" sz="2400" dirty="0" smtClean="0"/>
              <a:t>ductility</a:t>
            </a:r>
            <a:r>
              <a:rPr lang="es-ES" sz="2400" dirty="0" smtClean="0"/>
              <a:t>. </a:t>
            </a:r>
          </a:p>
          <a:p>
            <a:r>
              <a:rPr lang="en-US" sz="2400" dirty="0" smtClean="0"/>
              <a:t>Produced in smaller quantities.</a:t>
            </a:r>
          </a:p>
          <a:p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940" y="5493451"/>
            <a:ext cx="896190" cy="6706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18099" t="27934" r="69495" b="45797"/>
          <a:stretch/>
        </p:blipFill>
        <p:spPr>
          <a:xfrm>
            <a:off x="10126860" y="658364"/>
            <a:ext cx="1638220" cy="19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rolling mills white cast ir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68" y="1556792"/>
            <a:ext cx="3094311" cy="3094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924" y="5589240"/>
            <a:ext cx="89619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Malleable</a:t>
            </a:r>
            <a:r>
              <a:rPr lang="es-ES" dirty="0" smtClean="0"/>
              <a:t> </a:t>
            </a:r>
            <a:r>
              <a:rPr lang="es-ES" dirty="0" err="1" smtClean="0"/>
              <a:t>Cast</a:t>
            </a:r>
            <a:r>
              <a:rPr lang="es-ES" dirty="0" smtClean="0"/>
              <a:t> </a:t>
            </a:r>
            <a:r>
              <a:rPr lang="es-ES" dirty="0" err="1" smtClean="0"/>
              <a:t>Iron</a:t>
            </a:r>
            <a:endParaRPr lang="en-U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Formed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heat</a:t>
            </a:r>
            <a:r>
              <a:rPr lang="es-ES" dirty="0" smtClean="0"/>
              <a:t> </a:t>
            </a:r>
            <a:r>
              <a:rPr lang="es-ES" dirty="0" err="1" smtClean="0"/>
              <a:t>treatment</a:t>
            </a:r>
            <a:r>
              <a:rPr lang="es-ES" dirty="0" smtClean="0"/>
              <a:t> of </a:t>
            </a:r>
            <a:r>
              <a:rPr lang="es-ES" dirty="0" err="1" smtClean="0"/>
              <a:t>unalloyed</a:t>
            </a:r>
            <a:r>
              <a:rPr lang="es-ES" dirty="0" smtClean="0"/>
              <a:t> 3%C </a:t>
            </a:r>
            <a:r>
              <a:rPr lang="es-ES" dirty="0" err="1" smtClean="0"/>
              <a:t>white</a:t>
            </a:r>
            <a:r>
              <a:rPr lang="es-ES" dirty="0" smtClean="0"/>
              <a:t> </a:t>
            </a:r>
            <a:r>
              <a:rPr lang="es-ES" dirty="0" err="1" smtClean="0"/>
              <a:t>cast</a:t>
            </a:r>
            <a:r>
              <a:rPr lang="es-ES" dirty="0" smtClean="0"/>
              <a:t> </a:t>
            </a:r>
            <a:r>
              <a:rPr lang="es-ES" dirty="0" err="1" smtClean="0"/>
              <a:t>iron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exhibits</a:t>
            </a:r>
            <a:r>
              <a:rPr lang="es-ES" dirty="0" smtClean="0"/>
              <a:t> </a:t>
            </a:r>
            <a:r>
              <a:rPr lang="es-ES" dirty="0" err="1" smtClean="0"/>
              <a:t>better</a:t>
            </a:r>
            <a:r>
              <a:rPr lang="es-ES" dirty="0" smtClean="0"/>
              <a:t> </a:t>
            </a:r>
            <a:r>
              <a:rPr lang="es-ES" dirty="0" err="1" smtClean="0"/>
              <a:t>ductility</a:t>
            </a:r>
            <a:r>
              <a:rPr lang="es-ES" dirty="0" smtClean="0"/>
              <a:t> tan gray </a:t>
            </a:r>
            <a:r>
              <a:rPr lang="es-ES" dirty="0" err="1" smtClean="0"/>
              <a:t>or</a:t>
            </a:r>
            <a:r>
              <a:rPr lang="es-ES" dirty="0" smtClean="0"/>
              <a:t> White </a:t>
            </a:r>
            <a:r>
              <a:rPr lang="es-ES" dirty="0" err="1" smtClean="0"/>
              <a:t>cast</a:t>
            </a:r>
            <a:r>
              <a:rPr lang="es-ES" dirty="0" smtClean="0"/>
              <a:t> </a:t>
            </a:r>
            <a:r>
              <a:rPr lang="es-ES" dirty="0" err="1" smtClean="0"/>
              <a:t>irons</a:t>
            </a:r>
            <a:r>
              <a:rPr lang="es-ES" dirty="0" smtClean="0"/>
              <a:t>.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machinable</a:t>
            </a:r>
            <a:r>
              <a:rPr lang="es-ES" dirty="0" smtClean="0"/>
              <a:t>. </a:t>
            </a:r>
          </a:p>
          <a:p>
            <a:r>
              <a:rPr lang="es-ES" dirty="0" err="1" smtClean="0"/>
              <a:t>Produced</a:t>
            </a:r>
            <a:r>
              <a:rPr lang="es-ES" dirty="0" smtClean="0"/>
              <a:t> in </a:t>
            </a:r>
            <a:r>
              <a:rPr lang="es-ES" dirty="0" err="1" smtClean="0"/>
              <a:t>smaller</a:t>
            </a:r>
            <a:r>
              <a:rPr lang="es-ES" dirty="0" smtClean="0"/>
              <a:t> </a:t>
            </a:r>
            <a:r>
              <a:rPr lang="es-ES" dirty="0" err="1" smtClean="0"/>
              <a:t>quantities</a:t>
            </a:r>
            <a:r>
              <a:rPr lang="es-ES" dirty="0"/>
              <a:t>.</a:t>
            </a:r>
            <a:endParaRPr lang="es-ES" dirty="0" smtClean="0"/>
          </a:p>
          <a:p>
            <a:r>
              <a:rPr lang="es-ES" dirty="0" err="1" smtClean="0"/>
              <a:t>Representative</a:t>
            </a:r>
            <a:r>
              <a:rPr lang="es-ES" dirty="0" smtClean="0"/>
              <a:t> </a:t>
            </a:r>
            <a:r>
              <a:rPr lang="es-ES" dirty="0" err="1" smtClean="0"/>
              <a:t>applications</a:t>
            </a:r>
            <a:r>
              <a:rPr lang="es-ES" dirty="0" smtClean="0"/>
              <a:t> </a:t>
            </a:r>
            <a:r>
              <a:rPr lang="es-ES" dirty="0" err="1" smtClean="0"/>
              <a:t>include</a:t>
            </a:r>
            <a:endParaRPr lang="es-ES" dirty="0" smtClean="0"/>
          </a:p>
          <a:p>
            <a:pPr lvl="1"/>
            <a:r>
              <a:rPr lang="es-ES" dirty="0" err="1" smtClean="0"/>
              <a:t>Connecting</a:t>
            </a:r>
            <a:r>
              <a:rPr lang="es-ES" dirty="0" smtClean="0"/>
              <a:t> </a:t>
            </a:r>
            <a:r>
              <a:rPr lang="es-ES" dirty="0" err="1" smtClean="0"/>
              <a:t>rods</a:t>
            </a:r>
            <a:endParaRPr lang="es-ES" dirty="0" smtClean="0"/>
          </a:p>
          <a:p>
            <a:pPr lvl="1"/>
            <a:r>
              <a:rPr lang="es-ES" dirty="0" err="1" smtClean="0"/>
              <a:t>Transmision</a:t>
            </a:r>
            <a:r>
              <a:rPr lang="es-ES" dirty="0" smtClean="0"/>
              <a:t> </a:t>
            </a:r>
            <a:r>
              <a:rPr lang="es-ES" dirty="0" err="1" smtClean="0"/>
              <a:t>gears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Automotive</a:t>
            </a:r>
            <a:r>
              <a:rPr lang="es-ES" dirty="0" smtClean="0"/>
              <a:t> </a:t>
            </a:r>
            <a:r>
              <a:rPr lang="es-ES" dirty="0" err="1" smtClean="0"/>
              <a:t>industry</a:t>
            </a:r>
            <a:endParaRPr lang="es-ES" dirty="0" smtClean="0"/>
          </a:p>
          <a:p>
            <a:pPr lvl="1"/>
            <a:r>
              <a:rPr lang="es-ES" dirty="0" smtClean="0"/>
              <a:t>In heavy </a:t>
            </a:r>
            <a:r>
              <a:rPr lang="es-ES" dirty="0" err="1" smtClean="0"/>
              <a:t>duty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4" y="5493451"/>
            <a:ext cx="896190" cy="6706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9914" t="59457" r="57089" b="13223"/>
          <a:stretch/>
        </p:blipFill>
        <p:spPr>
          <a:xfrm>
            <a:off x="7678588" y="3356992"/>
            <a:ext cx="158417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9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1340768"/>
            <a:ext cx="3385939" cy="2175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32" y="692696"/>
            <a:ext cx="3810000" cy="360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916" y="5805264"/>
            <a:ext cx="89619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Compacted graphite iron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smtClean="0"/>
              <a:t>Contains rounded but interconnected </a:t>
            </a:r>
            <a:r>
              <a:rPr lang="en-US" sz="2000" dirty="0" err="1" smtClean="0"/>
              <a:t>grapite</a:t>
            </a:r>
            <a:r>
              <a:rPr lang="en-US" sz="2000" dirty="0" smtClean="0"/>
              <a:t> also produced during solidification</a:t>
            </a:r>
          </a:p>
          <a:p>
            <a:pPr algn="just"/>
            <a:r>
              <a:rPr lang="en-US" sz="2000" dirty="0" smtClean="0"/>
              <a:t>Intermediate between flake and spheres with numerous rounded rods of graphite that are interconnected to </a:t>
            </a:r>
            <a:r>
              <a:rPr lang="en-US" sz="2000" dirty="0" err="1" smtClean="0"/>
              <a:t>th</a:t>
            </a:r>
            <a:r>
              <a:rPr lang="en-US" sz="2000" dirty="0" smtClean="0"/>
              <a:t> nucleus of the eutectic cell </a:t>
            </a:r>
          </a:p>
          <a:p>
            <a:pPr algn="just"/>
            <a:r>
              <a:rPr lang="en-US" sz="2000" dirty="0"/>
              <a:t>Microstructurally, the graphite in CGI alloys has a worm-like (or vermicular) </a:t>
            </a:r>
            <a:r>
              <a:rPr lang="en-US" sz="2000" dirty="0" smtClean="0"/>
              <a:t>shape.</a:t>
            </a:r>
          </a:p>
          <a:p>
            <a:pPr algn="just"/>
            <a:r>
              <a:rPr lang="en-US" sz="2000" dirty="0"/>
              <a:t>The chemistries of CGIs are more complex than for the other cast iron </a:t>
            </a:r>
            <a:r>
              <a:rPr lang="en-US" sz="2000" dirty="0" smtClean="0"/>
              <a:t>types.</a:t>
            </a:r>
          </a:p>
          <a:p>
            <a:pPr algn="just"/>
            <a:r>
              <a:rPr lang="en-US" sz="2000" dirty="0" smtClean="0"/>
              <a:t>Are used for</a:t>
            </a:r>
          </a:p>
          <a:p>
            <a:pPr lvl="1" algn="just"/>
            <a:r>
              <a:rPr lang="en-US" sz="1600" dirty="0" smtClean="0"/>
              <a:t>Diesel engine blocks </a:t>
            </a:r>
          </a:p>
          <a:p>
            <a:pPr lvl="1" algn="just"/>
            <a:r>
              <a:rPr lang="en-US" sz="1600" dirty="0" smtClean="0"/>
              <a:t>Exhaust manifolds</a:t>
            </a:r>
          </a:p>
          <a:p>
            <a:pPr lvl="1" algn="just"/>
            <a:r>
              <a:rPr lang="en-US" sz="1600" dirty="0" smtClean="0"/>
              <a:t>Gearbox housings</a:t>
            </a:r>
          </a:p>
          <a:p>
            <a:pPr lvl="1" algn="just"/>
            <a:r>
              <a:rPr lang="en-US" sz="1600" dirty="0" smtClean="0"/>
              <a:t>Brake discs for </a:t>
            </a:r>
            <a:r>
              <a:rPr lang="en-US" sz="1600" dirty="0" err="1" smtClean="0"/>
              <a:t>hig</a:t>
            </a:r>
            <a:r>
              <a:rPr lang="en-US" sz="1600" dirty="0" smtClean="0"/>
              <a:t> speed trains</a:t>
            </a:r>
          </a:p>
          <a:p>
            <a:pPr lvl="1" algn="just"/>
            <a:r>
              <a:rPr lang="en-US" sz="1600" dirty="0" smtClean="0"/>
              <a:t>Flywheels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75" t="1616" r="31411" b="16737"/>
          <a:stretch/>
        </p:blipFill>
        <p:spPr>
          <a:xfrm>
            <a:off x="9334772" y="3932933"/>
            <a:ext cx="1224137" cy="1944215"/>
          </a:xfrm>
          <a:prstGeom prst="rect">
            <a:avLst/>
          </a:prstGeom>
        </p:spPr>
      </p:pic>
      <p:pic>
        <p:nvPicPr>
          <p:cNvPr id="2052" name="Picture 4" descr="Resultado de imagen para compacted graphite ir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9" t="83137"/>
          <a:stretch/>
        </p:blipFill>
        <p:spPr bwMode="auto">
          <a:xfrm>
            <a:off x="10774932" y="4704271"/>
            <a:ext cx="1003697" cy="40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compacted graphite ir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4" t="13499" r="33609"/>
          <a:stretch/>
        </p:blipFill>
        <p:spPr bwMode="auto">
          <a:xfrm>
            <a:off x="7558212" y="3932933"/>
            <a:ext cx="1512169" cy="183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186" y="5877148"/>
            <a:ext cx="89619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96" y="2204864"/>
            <a:ext cx="1820217" cy="2193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276" y="1196752"/>
            <a:ext cx="4819253" cy="2503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3621" t="13363" r="11027" b="18532"/>
          <a:stretch/>
        </p:blipFill>
        <p:spPr>
          <a:xfrm>
            <a:off x="7318547" y="3933056"/>
            <a:ext cx="2160242" cy="1296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932" y="5685979"/>
            <a:ext cx="89619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6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50" t="17750" r="32066" b="9636"/>
          <a:stretch/>
        </p:blipFill>
        <p:spPr>
          <a:xfrm rot="5400000">
            <a:off x="3681800" y="-135051"/>
            <a:ext cx="5617313" cy="68407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32" y="5685979"/>
            <a:ext cx="89619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4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 of Ferrous Alloys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600" dirty="0"/>
              <a:t>They can be cheap</a:t>
            </a:r>
          </a:p>
          <a:p>
            <a:r>
              <a:rPr lang="en-US" sz="1600" dirty="0"/>
              <a:t>They display an endurance limit when loaded in fatigue, making them practical for applications requiring 100s of millions or billions of cycles</a:t>
            </a:r>
          </a:p>
          <a:p>
            <a:r>
              <a:rPr lang="en-US" sz="1600" dirty="0"/>
              <a:t>Some alloys can be case hardened via </a:t>
            </a:r>
            <a:r>
              <a:rPr lang="en-US" sz="1600" dirty="0" err="1"/>
              <a:t>nitriding</a:t>
            </a:r>
            <a:r>
              <a:rPr lang="en-US" sz="1600" dirty="0"/>
              <a:t> or carburizing processes, effectively producing a composite structure with a tough, ductile core and a hard, wear-resistant case.</a:t>
            </a:r>
          </a:p>
          <a:p>
            <a:r>
              <a:rPr lang="en-US" sz="1600" dirty="0"/>
              <a:t>They can be incredibly strong</a:t>
            </a:r>
          </a:p>
          <a:p>
            <a:r>
              <a:rPr lang="en-US" sz="1600" dirty="0" smtClean="0"/>
              <a:t>They </a:t>
            </a:r>
            <a:r>
              <a:rPr lang="en-US" sz="1600" dirty="0"/>
              <a:t>can have very high fracture toughness</a:t>
            </a:r>
          </a:p>
          <a:p>
            <a:r>
              <a:rPr lang="en-US" sz="1600" dirty="0"/>
              <a:t>The have relatively high temperature capability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 </a:t>
            </a:r>
            <a:endParaRPr lang="en-US" dirty="0"/>
          </a:p>
        </p:txBody>
      </p:sp>
      <p:sp>
        <p:nvSpPr>
          <p:cNvPr id="8" name="Marcador de contenido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/>
              <a:t>The principal disadvantage of many ferrous alloys is their susceptibility to corrosion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Requires more energy to form.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257491380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otón de acción: Inicio 3">
            <a:hlinkClick r:id="" action="ppaction://noaction" highlightClick="1"/>
          </p:cNvPr>
          <p:cNvSpPr/>
          <p:nvPr/>
        </p:nvSpPr>
        <p:spPr>
          <a:xfrm>
            <a:off x="10846940" y="5949280"/>
            <a:ext cx="864096" cy="64807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17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AISI code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AISI/SAE designation for these steels is a four-digit number: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first two digits indicate the alloy content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the last two give the carbon concentration. For plain carbon steels, the first two digits are 1 and 0; alloy steels are designated by other initial two-digit combinations (e.g., 13, 41, 43</a:t>
            </a:r>
            <a:r>
              <a:rPr lang="en-US" sz="2000" dirty="0" smtClean="0"/>
              <a:t>).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The third and fourth digits represent the weight percent carbon multiplied by 100. </a:t>
            </a:r>
            <a:endParaRPr lang="en-US" sz="2000" dirty="0" smtClean="0"/>
          </a:p>
          <a:p>
            <a:r>
              <a:rPr lang="en-US" sz="2000" dirty="0" smtClean="0"/>
              <a:t>For </a:t>
            </a:r>
            <a:r>
              <a:rPr lang="en-US" sz="2000" dirty="0"/>
              <a:t>example, a 1060 steel is a plain carbon steel containing 0.60 </a:t>
            </a:r>
            <a:r>
              <a:rPr lang="en-US" sz="2000" dirty="0" err="1"/>
              <a:t>wt</a:t>
            </a:r>
            <a:r>
              <a:rPr lang="en-US" sz="2000" dirty="0"/>
              <a:t>% C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44" y="4642293"/>
            <a:ext cx="2417067" cy="174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microstructure?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9366" t="31085" r="35231" b="15259"/>
          <a:stretch/>
        </p:blipFill>
        <p:spPr>
          <a:xfrm>
            <a:off x="7102524" y="1340768"/>
            <a:ext cx="3456384" cy="4104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0548" t="32137" r="35174" b="41594"/>
          <a:stretch/>
        </p:blipFill>
        <p:spPr>
          <a:xfrm>
            <a:off x="1629916" y="1916832"/>
            <a:ext cx="4320480" cy="2628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87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3" y="260648"/>
            <a:ext cx="10360501" cy="1223963"/>
          </a:xfrm>
        </p:spPr>
        <p:txBody>
          <a:bodyPr/>
          <a:lstStyle/>
          <a:p>
            <a:r>
              <a:rPr lang="es-ES" dirty="0" err="1" smtClean="0"/>
              <a:t>References</a:t>
            </a:r>
            <a:r>
              <a:rPr lang="es-ES" dirty="0" smtClean="0"/>
              <a:t>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William D. </a:t>
            </a:r>
            <a:r>
              <a:rPr lang="es-ES" dirty="0" err="1" smtClean="0"/>
              <a:t>Callister</a:t>
            </a:r>
            <a:r>
              <a:rPr lang="es-ES" dirty="0" smtClean="0"/>
              <a:t>, </a:t>
            </a:r>
            <a:r>
              <a:rPr lang="es-ES" dirty="0" err="1" smtClean="0"/>
              <a:t>Materials</a:t>
            </a:r>
            <a:r>
              <a:rPr lang="es-ES" dirty="0" smtClean="0"/>
              <a:t> </a:t>
            </a:r>
            <a:r>
              <a:rPr lang="es-ES" dirty="0" err="1" smtClean="0"/>
              <a:t>Science</a:t>
            </a:r>
            <a:r>
              <a:rPr lang="es-ES" dirty="0" smtClean="0"/>
              <a:t> and </a:t>
            </a:r>
            <a:r>
              <a:rPr lang="es-ES" dirty="0" err="1" smtClean="0"/>
              <a:t>engineering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introduction</a:t>
            </a:r>
            <a:r>
              <a:rPr lang="es-ES" dirty="0" smtClean="0"/>
              <a:t>, 7th Edition; Utah, USA. 2007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www.metalsupermarkets.com/the-difference-between-ferrous-and-non-ferrous-metal/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http://nptel.ac.in/courses/113106032/16%20-%</a:t>
            </a:r>
            <a:r>
              <a:rPr lang="en-US" dirty="0" smtClean="0">
                <a:hlinkClick r:id="rId3"/>
              </a:rPr>
              <a:t>20Properties%20and%20Applications%20of%20Materials.pdf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001599206"/>
              </p:ext>
            </p:extLst>
          </p:nvPr>
        </p:nvGraphicFramePr>
        <p:xfrm>
          <a:off x="2031471" y="720372"/>
          <a:ext cx="9319525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otón de acción: Inicio 3">
            <a:hlinkClick r:id="" action="ppaction://noaction" highlightClick="1"/>
          </p:cNvPr>
          <p:cNvSpPr/>
          <p:nvPr/>
        </p:nvSpPr>
        <p:spPr>
          <a:xfrm>
            <a:off x="10846940" y="5949280"/>
            <a:ext cx="864096" cy="64807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7230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93221229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otón de acción: Inicio 3">
            <a:hlinkClick r:id="" action="ppaction://noaction" highlightClick="1"/>
          </p:cNvPr>
          <p:cNvSpPr/>
          <p:nvPr/>
        </p:nvSpPr>
        <p:spPr>
          <a:xfrm>
            <a:off x="10846940" y="5949280"/>
            <a:ext cx="864096" cy="64807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7537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2" y="908720"/>
            <a:ext cx="7033695" cy="4824536"/>
          </a:xfrm>
          <a:prstGeom prst="rect">
            <a:avLst/>
          </a:prstGeom>
        </p:spPr>
      </p:pic>
      <p:sp>
        <p:nvSpPr>
          <p:cNvPr id="4" name="Botón de acción: Inicio 3">
            <a:hlinkClick r:id="" action="ppaction://noaction" highlightClick="1"/>
          </p:cNvPr>
          <p:cNvSpPr/>
          <p:nvPr/>
        </p:nvSpPr>
        <p:spPr>
          <a:xfrm>
            <a:off x="10846940" y="5949280"/>
            <a:ext cx="864096" cy="64807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1045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Steels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18883" y="1701797"/>
            <a:ext cx="5595609" cy="4462272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Steels are iron–carbon alloys that may contain appreciable concentrations of other alloying </a:t>
            </a:r>
            <a:r>
              <a:rPr lang="en-US" sz="2000" dirty="0" smtClean="0"/>
              <a:t>elements</a:t>
            </a:r>
          </a:p>
          <a:p>
            <a:pPr algn="just"/>
            <a:r>
              <a:rPr lang="en-US" sz="2000" dirty="0"/>
              <a:t>T</a:t>
            </a:r>
            <a:r>
              <a:rPr lang="en-US" sz="2000" dirty="0" smtClean="0"/>
              <a:t>here </a:t>
            </a:r>
            <a:r>
              <a:rPr lang="en-US" sz="2000" dirty="0"/>
              <a:t>are thousands of alloys that have different compositions and/or heat treatments. </a:t>
            </a:r>
            <a:endParaRPr lang="en-US" sz="2000" dirty="0" smtClean="0"/>
          </a:p>
          <a:p>
            <a:pPr algn="just"/>
            <a:r>
              <a:rPr lang="en-US" sz="2000" dirty="0" smtClean="0"/>
              <a:t>Some </a:t>
            </a:r>
            <a:r>
              <a:rPr lang="en-US" sz="2000" dirty="0"/>
              <a:t>of the more common steels are classified according to carbon </a:t>
            </a:r>
            <a:r>
              <a:rPr lang="en-US" sz="2000" dirty="0" smtClean="0"/>
              <a:t>concentration </a:t>
            </a:r>
            <a:r>
              <a:rPr lang="en-US" sz="2000" dirty="0"/>
              <a:t>and </a:t>
            </a:r>
            <a:r>
              <a:rPr lang="en-US" sz="2000" dirty="0" smtClean="0"/>
              <a:t>high carbon </a:t>
            </a:r>
            <a:r>
              <a:rPr lang="en-US" sz="2000" dirty="0"/>
              <a:t>types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/>
              <a:t>U</a:t>
            </a:r>
            <a:r>
              <a:rPr lang="en-US" sz="2000" dirty="0" smtClean="0"/>
              <a:t>sed </a:t>
            </a:r>
            <a:r>
              <a:rPr lang="en-US" sz="2000" dirty="0"/>
              <a:t>in the construction and manufacturing industries.</a:t>
            </a:r>
            <a:endParaRPr lang="en-US" sz="20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852" y="1498600"/>
            <a:ext cx="4541532" cy="2724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79" y="5828760"/>
            <a:ext cx="890093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8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carbon Steels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Plain carbon steels- very low content </a:t>
            </a:r>
            <a:r>
              <a:rPr lang="en-US" dirty="0" err="1" smtClean="0"/>
              <a:t>oof</a:t>
            </a:r>
            <a:r>
              <a:rPr lang="en-US" dirty="0" smtClean="0"/>
              <a:t> alloying elements and small amounts on </a:t>
            </a:r>
            <a:r>
              <a:rPr lang="en-US" dirty="0" err="1"/>
              <a:t>M</a:t>
            </a:r>
            <a:r>
              <a:rPr lang="en-US" dirty="0" err="1" smtClean="0"/>
              <a:t>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Most abundant grade of steel is low carbon steel – greatest quantity produced, least expensive.</a:t>
            </a:r>
          </a:p>
          <a:p>
            <a:pPr lvl="1"/>
            <a:r>
              <a:rPr lang="en-US" dirty="0" smtClean="0"/>
              <a:t>Not responsive to heat treatment </a:t>
            </a:r>
          </a:p>
          <a:p>
            <a:pPr lvl="1"/>
            <a:r>
              <a:rPr lang="en-US" dirty="0" smtClean="0"/>
              <a:t>Good weldability and machinability</a:t>
            </a:r>
          </a:p>
          <a:p>
            <a:pPr marL="342900" lvl="1" indent="-342900"/>
            <a:r>
              <a:rPr lang="en-US" sz="2800" dirty="0" smtClean="0"/>
              <a:t>High strength Low alloy (HSLA) steels – alloying elements up to 10wt%</a:t>
            </a:r>
          </a:p>
          <a:p>
            <a:pPr marL="647647" lvl="2" indent="-342900"/>
            <a:r>
              <a:rPr lang="en-US" sz="2400" dirty="0" smtClean="0"/>
              <a:t>Higher strengths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291" y="5696648"/>
            <a:ext cx="890093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2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043" t="36316" r="53329" b="30059"/>
          <a:stretch/>
        </p:blipFill>
        <p:spPr>
          <a:xfrm>
            <a:off x="1197868" y="1952836"/>
            <a:ext cx="4464497" cy="23042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9236" t="37392" r="52954" b="15324"/>
          <a:stretch/>
        </p:blipFill>
        <p:spPr>
          <a:xfrm>
            <a:off x="6742484" y="1484784"/>
            <a:ext cx="4608512" cy="32403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996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nologí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60_TF02787990_TF02787990.potx" id="{711CCDD4-BD90-4388-A31E-EA977055FCFF}" vid="{C5F9FE6A-8390-4E5A-B0DB-91EA047CC61C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purl.org/dc/terms/"/>
    <ds:schemaRef ds:uri="http://schemas.microsoft.com/office/2006/documentManagement/types"/>
    <ds:schemaRef ds:uri="4873beb7-5857-4685-be1f-d57550cc96cc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circuito de líneas triple (pantalla panorámica)</Template>
  <TotalTime>881</TotalTime>
  <Words>897</Words>
  <Application>Microsoft Office PowerPoint</Application>
  <PresentationFormat>Personalizado</PresentationFormat>
  <Paragraphs>138</Paragraphs>
  <Slides>33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6" baseType="lpstr">
      <vt:lpstr>Arial</vt:lpstr>
      <vt:lpstr>Calibri</vt:lpstr>
      <vt:lpstr>Tecnología 16x9</vt:lpstr>
      <vt:lpstr>Ferrous Alloys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Steels </vt:lpstr>
      <vt:lpstr>Low carbon Steels</vt:lpstr>
      <vt:lpstr>Presentación de PowerPoint</vt:lpstr>
      <vt:lpstr>Medium carbon</vt:lpstr>
      <vt:lpstr>Presentación de PowerPoint</vt:lpstr>
      <vt:lpstr>High carbon</vt:lpstr>
      <vt:lpstr>Presentación de PowerPoint</vt:lpstr>
      <vt:lpstr>Stainless Steel </vt:lpstr>
      <vt:lpstr>Presentación de PowerPoint</vt:lpstr>
      <vt:lpstr>Presentación de PowerPoint</vt:lpstr>
      <vt:lpstr>Cast Irons </vt:lpstr>
      <vt:lpstr>Gray Irons </vt:lpstr>
      <vt:lpstr>Presentación de PowerPoint</vt:lpstr>
      <vt:lpstr>Ductile Iron</vt:lpstr>
      <vt:lpstr>Presentación de PowerPoint</vt:lpstr>
      <vt:lpstr>White cast iron </vt:lpstr>
      <vt:lpstr>Presentación de PowerPoint</vt:lpstr>
      <vt:lpstr>Malleable Cast Iron</vt:lpstr>
      <vt:lpstr>Presentación de PowerPoint</vt:lpstr>
      <vt:lpstr>Compacted graphite iron </vt:lpstr>
      <vt:lpstr>Presentación de PowerPoint</vt:lpstr>
      <vt:lpstr>Presentación de PowerPoint</vt:lpstr>
      <vt:lpstr>Advantages and disadvantages of Ferrous Alloys</vt:lpstr>
      <vt:lpstr>AISI code </vt:lpstr>
      <vt:lpstr>What is a microstructure?</vt:lpstr>
      <vt:lpstr>Presentación de PowerPoint</vt:lpstr>
      <vt:lpstr>References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Ferrous Alloys</dc:title>
  <dc:creator>pablo castan arellano</dc:creator>
  <cp:lastModifiedBy>pablo castan arellano</cp:lastModifiedBy>
  <cp:revision>30</cp:revision>
  <dcterms:created xsi:type="dcterms:W3CDTF">2018-05-08T02:22:56Z</dcterms:created>
  <dcterms:modified xsi:type="dcterms:W3CDTF">2018-05-18T23:28:31Z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